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56"/>
  </p:notesMasterIdLst>
  <p:sldIdLst>
    <p:sldId id="256" r:id="rId5"/>
    <p:sldId id="297" r:id="rId6"/>
    <p:sldId id="265" r:id="rId7"/>
    <p:sldId id="294" r:id="rId8"/>
    <p:sldId id="295" r:id="rId9"/>
    <p:sldId id="286" r:id="rId10"/>
    <p:sldId id="342" r:id="rId11"/>
    <p:sldId id="273" r:id="rId12"/>
    <p:sldId id="274" r:id="rId13"/>
    <p:sldId id="303" r:id="rId14"/>
    <p:sldId id="378" r:id="rId15"/>
    <p:sldId id="341" r:id="rId16"/>
    <p:sldId id="272" r:id="rId17"/>
    <p:sldId id="298" r:id="rId18"/>
    <p:sldId id="357" r:id="rId19"/>
    <p:sldId id="284" r:id="rId20"/>
    <p:sldId id="377" r:id="rId21"/>
    <p:sldId id="336" r:id="rId22"/>
    <p:sldId id="339" r:id="rId23"/>
    <p:sldId id="365" r:id="rId24"/>
    <p:sldId id="347" r:id="rId25"/>
    <p:sldId id="354" r:id="rId26"/>
    <p:sldId id="333" r:id="rId27"/>
    <p:sldId id="370" r:id="rId28"/>
    <p:sldId id="334" r:id="rId29"/>
    <p:sldId id="351" r:id="rId30"/>
    <p:sldId id="345" r:id="rId31"/>
    <p:sldId id="369" r:id="rId32"/>
    <p:sldId id="352" r:id="rId33"/>
    <p:sldId id="359" r:id="rId34"/>
    <p:sldId id="360" r:id="rId35"/>
    <p:sldId id="361" r:id="rId36"/>
    <p:sldId id="373" r:id="rId37"/>
    <p:sldId id="374" r:id="rId38"/>
    <p:sldId id="362" r:id="rId39"/>
    <p:sldId id="364" r:id="rId40"/>
    <p:sldId id="376" r:id="rId41"/>
    <p:sldId id="375" r:id="rId42"/>
    <p:sldId id="355" r:id="rId43"/>
    <p:sldId id="366" r:id="rId44"/>
    <p:sldId id="371" r:id="rId45"/>
    <p:sldId id="367" r:id="rId46"/>
    <p:sldId id="368" r:id="rId47"/>
    <p:sldId id="356" r:id="rId48"/>
    <p:sldId id="287" r:id="rId49"/>
    <p:sldId id="264" r:id="rId50"/>
    <p:sldId id="278" r:id="rId51"/>
    <p:sldId id="343" r:id="rId52"/>
    <p:sldId id="335" r:id="rId53"/>
    <p:sldId id="338" r:id="rId54"/>
    <p:sldId id="344" r:id="rId55"/>
  </p:sldIdLst>
  <p:sldSz cx="17338675" cy="9753600"/>
  <p:notesSz cx="6858000" cy="9144000"/>
  <p:defaultTextStyle>
    <a:defPPr>
      <a:defRPr lang="en-US"/>
    </a:defPPr>
    <a:lvl1pPr marL="0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1pPr>
    <a:lvl2pPr marL="650184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2pPr>
    <a:lvl3pPr marL="1300368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3pPr>
    <a:lvl4pPr marL="1950552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4pPr>
    <a:lvl5pPr marL="2600736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5pPr>
    <a:lvl6pPr marL="3250921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6pPr>
    <a:lvl7pPr marL="3901105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7pPr>
    <a:lvl8pPr marL="4551289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8pPr>
    <a:lvl9pPr marL="5201473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ren Somers" initials="JS" lastIdx="7" clrIdx="0">
    <p:extLst>
      <p:ext uri="{19B8F6BF-5375-455C-9EA6-DF929625EA0E}">
        <p15:presenceInfo xmlns:p15="http://schemas.microsoft.com/office/powerpoint/2012/main" userId="S-1-5-21-4030456262-320625612-449655040-2668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200"/>
    <a:srgbClr val="1E64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04" autoAdjust="0"/>
    <p:restoredTop sz="89888" autoAdjust="0"/>
  </p:normalViewPr>
  <p:slideViewPr>
    <p:cSldViewPr snapToGrid="0" showGuides="1">
      <p:cViewPr varScale="1">
        <p:scale>
          <a:sx n="52" d="100"/>
          <a:sy n="52" d="100"/>
        </p:scale>
        <p:origin x="269" y="72"/>
      </p:cViewPr>
      <p:guideLst>
        <p:guide orient="horz" pos="3072"/>
        <p:guide pos="54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tableStyles" Target="tableStyle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commentAuthors" Target="commentAuthor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en Somers" userId="a0f9801f-b15c-4693-b108-f87734b6e208" providerId="ADAL" clId="{50D53B4B-A963-45E1-81C5-5AF8CF4DC29F}"/>
    <pc:docChg chg="undo redo custSel addSld delSld modSld sldOrd">
      <pc:chgData name="Joren Somers" userId="a0f9801f-b15c-4693-b108-f87734b6e208" providerId="ADAL" clId="{50D53B4B-A963-45E1-81C5-5AF8CF4DC29F}" dt="2021-07-27T15:12:01.746" v="3766" actId="1957"/>
      <pc:docMkLst>
        <pc:docMk/>
      </pc:docMkLst>
      <pc:sldChg chg="modSp">
        <pc:chgData name="Joren Somers" userId="a0f9801f-b15c-4693-b108-f87734b6e208" providerId="ADAL" clId="{50D53B4B-A963-45E1-81C5-5AF8CF4DC29F}" dt="2021-07-27T14:44:20.720" v="3640" actId="113"/>
        <pc:sldMkLst>
          <pc:docMk/>
          <pc:sldMk cId="3270317724" sldId="274"/>
        </pc:sldMkLst>
        <pc:spChg chg="mod">
          <ac:chgData name="Joren Somers" userId="a0f9801f-b15c-4693-b108-f87734b6e208" providerId="ADAL" clId="{50D53B4B-A963-45E1-81C5-5AF8CF4DC29F}" dt="2021-07-27T14:44:20.720" v="3640" actId="113"/>
          <ac:spMkLst>
            <pc:docMk/>
            <pc:sldMk cId="3270317724" sldId="274"/>
            <ac:spMk id="3" creationId="{F5430A98-CDC6-4C9F-A80F-8790F16069E2}"/>
          </ac:spMkLst>
        </pc:spChg>
      </pc:sldChg>
      <pc:sldChg chg="modSp add modNotesTx">
        <pc:chgData name="Joren Somers" userId="a0f9801f-b15c-4693-b108-f87734b6e208" providerId="ADAL" clId="{50D53B4B-A963-45E1-81C5-5AF8CF4DC29F}" dt="2021-07-27T14:54:53.760" v="3692" actId="20577"/>
        <pc:sldMkLst>
          <pc:docMk/>
          <pc:sldMk cId="556514135" sldId="303"/>
        </pc:sldMkLst>
        <pc:spChg chg="mod">
          <ac:chgData name="Joren Somers" userId="a0f9801f-b15c-4693-b108-f87734b6e208" providerId="ADAL" clId="{50D53B4B-A963-45E1-81C5-5AF8CF4DC29F}" dt="2021-07-27T14:02:39.415" v="2282" actId="20577"/>
          <ac:spMkLst>
            <pc:docMk/>
            <pc:sldMk cId="556514135" sldId="303"/>
            <ac:spMk id="2" creationId="{161D9003-11F6-4FEA-808A-4D07C792DED6}"/>
          </ac:spMkLst>
        </pc:spChg>
        <pc:graphicFrameChg chg="mod modGraphic">
          <ac:chgData name="Joren Somers" userId="a0f9801f-b15c-4693-b108-f87734b6e208" providerId="ADAL" clId="{50D53B4B-A963-45E1-81C5-5AF8CF4DC29F}" dt="2021-07-27T14:54:53.760" v="3692" actId="20577"/>
          <ac:graphicFrameMkLst>
            <pc:docMk/>
            <pc:sldMk cId="556514135" sldId="303"/>
            <ac:graphicFrameMk id="5" creationId="{5830A146-CADE-4824-A79F-9C67551ADCBD}"/>
          </ac:graphicFrameMkLst>
        </pc:graphicFrameChg>
      </pc:sldChg>
    </pc:docChg>
  </pc:docChgLst>
  <pc:docChgLst>
    <pc:chgData name="Joren Somers" userId="a0f9801f-b15c-4693-b108-f87734b6e208" providerId="ADAL" clId="{91E24482-E5CC-49F0-AB2E-95D971FF4F7E}"/>
    <pc:docChg chg="undo redo custSel addSld delSld modSld sldOrd">
      <pc:chgData name="Joren Somers" userId="a0f9801f-b15c-4693-b108-f87734b6e208" providerId="ADAL" clId="{91E24482-E5CC-49F0-AB2E-95D971FF4F7E}" dt="2021-08-20T08:19:24.393" v="12301" actId="27636"/>
      <pc:docMkLst>
        <pc:docMk/>
      </pc:docMkLst>
      <pc:sldChg chg="modSp">
        <pc:chgData name="Joren Somers" userId="a0f9801f-b15c-4693-b108-f87734b6e208" providerId="ADAL" clId="{91E24482-E5CC-49F0-AB2E-95D971FF4F7E}" dt="2021-08-13T18:48:28.778" v="6422" actId="2711"/>
        <pc:sldMkLst>
          <pc:docMk/>
          <pc:sldMk cId="3355618083" sldId="256"/>
        </pc:sldMkLst>
        <pc:spChg chg="mod">
          <ac:chgData name="Joren Somers" userId="a0f9801f-b15c-4693-b108-f87734b6e208" providerId="ADAL" clId="{91E24482-E5CC-49F0-AB2E-95D971FF4F7E}" dt="2021-08-13T18:48:21.839" v="6421" actId="255"/>
          <ac:spMkLst>
            <pc:docMk/>
            <pc:sldMk cId="3355618083" sldId="256"/>
            <ac:spMk id="17" creationId="{00000000-0000-0000-0000-000000000000}"/>
          </ac:spMkLst>
        </pc:spChg>
        <pc:spChg chg="mod">
          <ac:chgData name="Joren Somers" userId="a0f9801f-b15c-4693-b108-f87734b6e208" providerId="ADAL" clId="{91E24482-E5CC-49F0-AB2E-95D971FF4F7E}" dt="2021-08-13T18:48:28.778" v="6422" actId="2711"/>
          <ac:spMkLst>
            <pc:docMk/>
            <pc:sldMk cId="3355618083" sldId="256"/>
            <ac:spMk id="18" creationId="{00000000-0000-0000-0000-000000000000}"/>
          </ac:spMkLst>
        </pc:spChg>
      </pc:sldChg>
      <pc:sldChg chg="modSp">
        <pc:chgData name="Joren Somers" userId="a0f9801f-b15c-4693-b108-f87734b6e208" providerId="ADAL" clId="{91E24482-E5CC-49F0-AB2E-95D971FF4F7E}" dt="2021-08-19T21:04:03.277" v="11839" actId="20577"/>
        <pc:sldMkLst>
          <pc:docMk/>
          <pc:sldMk cId="1888289208" sldId="265"/>
        </pc:sldMkLst>
        <pc:spChg chg="mod">
          <ac:chgData name="Joren Somers" userId="a0f9801f-b15c-4693-b108-f87734b6e208" providerId="ADAL" clId="{91E24482-E5CC-49F0-AB2E-95D971FF4F7E}" dt="2021-08-13T18:46:05.891" v="6340" actId="108"/>
          <ac:spMkLst>
            <pc:docMk/>
            <pc:sldMk cId="1888289208" sldId="265"/>
            <ac:spMk id="2" creationId="{00000000-0000-0000-0000-000000000000}"/>
          </ac:spMkLst>
        </pc:spChg>
        <pc:spChg chg="mod">
          <ac:chgData name="Joren Somers" userId="a0f9801f-b15c-4693-b108-f87734b6e208" providerId="ADAL" clId="{91E24482-E5CC-49F0-AB2E-95D971FF4F7E}" dt="2021-08-19T21:04:03.277" v="11839" actId="20577"/>
          <ac:spMkLst>
            <pc:docMk/>
            <pc:sldMk cId="1888289208" sldId="265"/>
            <ac:spMk id="3" creationId="{00000000-0000-0000-0000-000000000000}"/>
          </ac:spMkLst>
        </pc:spChg>
      </pc:sldChg>
      <pc:sldChg chg="modSp">
        <pc:chgData name="Joren Somers" userId="a0f9801f-b15c-4693-b108-f87734b6e208" providerId="ADAL" clId="{91E24482-E5CC-49F0-AB2E-95D971FF4F7E}" dt="2021-08-17T02:07:45.524" v="9383" actId="20577"/>
        <pc:sldMkLst>
          <pc:docMk/>
          <pc:sldMk cId="1222460881" sldId="272"/>
        </pc:sldMkLst>
        <pc:spChg chg="mod">
          <ac:chgData name="Joren Somers" userId="a0f9801f-b15c-4693-b108-f87734b6e208" providerId="ADAL" clId="{91E24482-E5CC-49F0-AB2E-95D971FF4F7E}" dt="2021-08-17T02:07:45.524" v="9383" actId="20577"/>
          <ac:spMkLst>
            <pc:docMk/>
            <pc:sldMk cId="1222460881" sldId="272"/>
            <ac:spMk id="2" creationId="{5505E080-5B7B-49BD-9D21-60BAF0FB22BB}"/>
          </ac:spMkLst>
        </pc:spChg>
        <pc:spChg chg="mod">
          <ac:chgData name="Joren Somers" userId="a0f9801f-b15c-4693-b108-f87734b6e208" providerId="ADAL" clId="{91E24482-E5CC-49F0-AB2E-95D971FF4F7E}" dt="2021-08-16T12:13:19.762" v="7695" actId="255"/>
          <ac:spMkLst>
            <pc:docMk/>
            <pc:sldMk cId="1222460881" sldId="272"/>
            <ac:spMk id="3" creationId="{D692BCED-59EA-420A-A3E0-52A8DB7CB5C0}"/>
          </ac:spMkLst>
        </pc:spChg>
      </pc:sldChg>
      <pc:sldChg chg="modSp setBg">
        <pc:chgData name="Joren Somers" userId="a0f9801f-b15c-4693-b108-f87734b6e208" providerId="ADAL" clId="{91E24482-E5CC-49F0-AB2E-95D971FF4F7E}" dt="2021-08-16T13:32:50.671" v="8017" actId="20577"/>
        <pc:sldMkLst>
          <pc:docMk/>
          <pc:sldMk cId="193705850" sldId="273"/>
        </pc:sldMkLst>
        <pc:spChg chg="mod">
          <ac:chgData name="Joren Somers" userId="a0f9801f-b15c-4693-b108-f87734b6e208" providerId="ADAL" clId="{91E24482-E5CC-49F0-AB2E-95D971FF4F7E}" dt="2021-08-13T18:46:23.970" v="6350" actId="108"/>
          <ac:spMkLst>
            <pc:docMk/>
            <pc:sldMk cId="193705850" sldId="273"/>
            <ac:spMk id="2" creationId="{4A9DCB5F-CDCC-4D88-93E1-6DF82FAA9C86}"/>
          </ac:spMkLst>
        </pc:spChg>
        <pc:spChg chg="mod">
          <ac:chgData name="Joren Somers" userId="a0f9801f-b15c-4693-b108-f87734b6e208" providerId="ADAL" clId="{91E24482-E5CC-49F0-AB2E-95D971FF4F7E}" dt="2021-08-16T13:32:50.671" v="8017" actId="20577"/>
          <ac:spMkLst>
            <pc:docMk/>
            <pc:sldMk cId="193705850" sldId="273"/>
            <ac:spMk id="3" creationId="{F5430A98-CDC6-4C9F-A80F-8790F16069E2}"/>
          </ac:spMkLst>
        </pc:spChg>
      </pc:sldChg>
      <pc:sldChg chg="modSp">
        <pc:chgData name="Joren Somers" userId="a0f9801f-b15c-4693-b108-f87734b6e208" providerId="ADAL" clId="{91E24482-E5CC-49F0-AB2E-95D971FF4F7E}" dt="2021-08-19T22:02:55.020" v="12005" actId="20577"/>
        <pc:sldMkLst>
          <pc:docMk/>
          <pc:sldMk cId="3270317724" sldId="274"/>
        </pc:sldMkLst>
        <pc:spChg chg="mod">
          <ac:chgData name="Joren Somers" userId="a0f9801f-b15c-4693-b108-f87734b6e208" providerId="ADAL" clId="{91E24482-E5CC-49F0-AB2E-95D971FF4F7E}" dt="2021-08-13T18:46:30.150" v="6357" actId="108"/>
          <ac:spMkLst>
            <pc:docMk/>
            <pc:sldMk cId="3270317724" sldId="274"/>
            <ac:spMk id="2" creationId="{4A9DCB5F-CDCC-4D88-93E1-6DF82FAA9C86}"/>
          </ac:spMkLst>
        </pc:spChg>
        <pc:spChg chg="mod">
          <ac:chgData name="Joren Somers" userId="a0f9801f-b15c-4693-b108-f87734b6e208" providerId="ADAL" clId="{91E24482-E5CC-49F0-AB2E-95D971FF4F7E}" dt="2021-08-19T22:02:55.020" v="12005" actId="20577"/>
          <ac:spMkLst>
            <pc:docMk/>
            <pc:sldMk cId="3270317724" sldId="274"/>
            <ac:spMk id="3" creationId="{F5430A98-CDC6-4C9F-A80F-8790F16069E2}"/>
          </ac:spMkLst>
        </pc:spChg>
      </pc:sldChg>
      <pc:sldChg chg="modSp">
        <pc:chgData name="Joren Somers" userId="a0f9801f-b15c-4693-b108-f87734b6e208" providerId="ADAL" clId="{91E24482-E5CC-49F0-AB2E-95D971FF4F7E}" dt="2021-08-17T11:15:44.989" v="10568" actId="20577"/>
        <pc:sldMkLst>
          <pc:docMk/>
          <pc:sldMk cId="4137786684" sldId="284"/>
        </pc:sldMkLst>
        <pc:spChg chg="mod">
          <ac:chgData name="Joren Somers" userId="a0f9801f-b15c-4693-b108-f87734b6e208" providerId="ADAL" clId="{91E24482-E5CC-49F0-AB2E-95D971FF4F7E}" dt="2021-08-17T02:07:55.813" v="9385" actId="20577"/>
          <ac:spMkLst>
            <pc:docMk/>
            <pc:sldMk cId="4137786684" sldId="284"/>
            <ac:spMk id="2" creationId="{5505E080-5B7B-49BD-9D21-60BAF0FB22BB}"/>
          </ac:spMkLst>
        </pc:spChg>
        <pc:spChg chg="mod">
          <ac:chgData name="Joren Somers" userId="a0f9801f-b15c-4693-b108-f87734b6e208" providerId="ADAL" clId="{91E24482-E5CC-49F0-AB2E-95D971FF4F7E}" dt="2021-08-17T11:15:44.989" v="10568" actId="20577"/>
          <ac:spMkLst>
            <pc:docMk/>
            <pc:sldMk cId="4137786684" sldId="284"/>
            <ac:spMk id="3" creationId="{D692BCED-59EA-420A-A3E0-52A8DB7CB5C0}"/>
          </ac:spMkLst>
        </pc:spChg>
      </pc:sldChg>
      <pc:sldChg chg="modSp">
        <pc:chgData name="Joren Somers" userId="a0f9801f-b15c-4693-b108-f87734b6e208" providerId="ADAL" clId="{91E24482-E5CC-49F0-AB2E-95D971FF4F7E}" dt="2021-08-16T14:21:57.366" v="8849" actId="20577"/>
        <pc:sldMkLst>
          <pc:docMk/>
          <pc:sldMk cId="1649261428" sldId="286"/>
        </pc:sldMkLst>
        <pc:spChg chg="mod">
          <ac:chgData name="Joren Somers" userId="a0f9801f-b15c-4693-b108-f87734b6e208" providerId="ADAL" clId="{91E24482-E5CC-49F0-AB2E-95D971FF4F7E}" dt="2021-08-13T18:46:20.431" v="6347" actId="108"/>
          <ac:spMkLst>
            <pc:docMk/>
            <pc:sldMk cId="1649261428" sldId="286"/>
            <ac:spMk id="2" creationId="{5C930DC5-CBC8-4398-A67E-D60E1EB56439}"/>
          </ac:spMkLst>
        </pc:spChg>
        <pc:spChg chg="mod">
          <ac:chgData name="Joren Somers" userId="a0f9801f-b15c-4693-b108-f87734b6e208" providerId="ADAL" clId="{91E24482-E5CC-49F0-AB2E-95D971FF4F7E}" dt="2021-08-16T14:21:57.366" v="8849" actId="20577"/>
          <ac:spMkLst>
            <pc:docMk/>
            <pc:sldMk cId="1649261428" sldId="286"/>
            <ac:spMk id="3" creationId="{E8A287A1-52DC-4E97-B630-5C663EB312AA}"/>
          </ac:spMkLst>
        </pc:spChg>
      </pc:sldChg>
      <pc:sldChg chg="modSp">
        <pc:chgData name="Joren Somers" userId="a0f9801f-b15c-4693-b108-f87734b6e208" providerId="ADAL" clId="{91E24482-E5CC-49F0-AB2E-95D971FF4F7E}" dt="2021-08-20T08:19:24.393" v="12301" actId="27636"/>
        <pc:sldMkLst>
          <pc:docMk/>
          <pc:sldMk cId="2288721235" sldId="287"/>
        </pc:sldMkLst>
        <pc:spChg chg="mod">
          <ac:chgData name="Joren Somers" userId="a0f9801f-b15c-4693-b108-f87734b6e208" providerId="ADAL" clId="{91E24482-E5CC-49F0-AB2E-95D971FF4F7E}" dt="2021-08-13T18:47:56.770" v="6413" actId="108"/>
          <ac:spMkLst>
            <pc:docMk/>
            <pc:sldMk cId="2288721235" sldId="287"/>
            <ac:spMk id="2" creationId="{59BB1C1E-A141-4B36-ABF1-51FE89F48F01}"/>
          </ac:spMkLst>
        </pc:spChg>
        <pc:spChg chg="mod">
          <ac:chgData name="Joren Somers" userId="a0f9801f-b15c-4693-b108-f87734b6e208" providerId="ADAL" clId="{91E24482-E5CC-49F0-AB2E-95D971FF4F7E}" dt="2021-08-20T08:19:24.393" v="12301" actId="27636"/>
          <ac:spMkLst>
            <pc:docMk/>
            <pc:sldMk cId="2288721235" sldId="287"/>
            <ac:spMk id="3" creationId="{22072008-A1F3-4BEA-A784-0C5F9AF4CDB8}"/>
          </ac:spMkLst>
        </pc:spChg>
      </pc:sldChg>
      <pc:sldChg chg="modSp">
        <pc:chgData name="Joren Somers" userId="a0f9801f-b15c-4693-b108-f87734b6e208" providerId="ADAL" clId="{91E24482-E5CC-49F0-AB2E-95D971FF4F7E}" dt="2021-08-14T08:47:37.196" v="6506" actId="2711"/>
        <pc:sldMkLst>
          <pc:docMk/>
          <pc:sldMk cId="276419027" sldId="294"/>
        </pc:sldMkLst>
        <pc:spChg chg="mod">
          <ac:chgData name="Joren Somers" userId="a0f9801f-b15c-4693-b108-f87734b6e208" providerId="ADAL" clId="{91E24482-E5CC-49F0-AB2E-95D971FF4F7E}" dt="2021-08-13T18:46:09.761" v="6341" actId="108"/>
          <ac:spMkLst>
            <pc:docMk/>
            <pc:sldMk cId="276419027" sldId="294"/>
            <ac:spMk id="2" creationId="{00000000-0000-0000-0000-000000000000}"/>
          </ac:spMkLst>
        </pc:spChg>
        <pc:spChg chg="mod">
          <ac:chgData name="Joren Somers" userId="a0f9801f-b15c-4693-b108-f87734b6e208" providerId="ADAL" clId="{91E24482-E5CC-49F0-AB2E-95D971FF4F7E}" dt="2021-08-14T08:47:37.196" v="6506" actId="2711"/>
          <ac:spMkLst>
            <pc:docMk/>
            <pc:sldMk cId="276419027" sldId="294"/>
            <ac:spMk id="3" creationId="{00000000-0000-0000-0000-000000000000}"/>
          </ac:spMkLst>
        </pc:spChg>
      </pc:sldChg>
      <pc:sldChg chg="modSp">
        <pc:chgData name="Joren Somers" userId="a0f9801f-b15c-4693-b108-f87734b6e208" providerId="ADAL" clId="{91E24482-E5CC-49F0-AB2E-95D971FF4F7E}" dt="2021-08-16T20:50:38.593" v="9268" actId="20577"/>
        <pc:sldMkLst>
          <pc:docMk/>
          <pc:sldMk cId="3104072404" sldId="295"/>
        </pc:sldMkLst>
        <pc:spChg chg="mod">
          <ac:chgData name="Joren Somers" userId="a0f9801f-b15c-4693-b108-f87734b6e208" providerId="ADAL" clId="{91E24482-E5CC-49F0-AB2E-95D971FF4F7E}" dt="2021-08-13T18:46:18.011" v="6344" actId="108"/>
          <ac:spMkLst>
            <pc:docMk/>
            <pc:sldMk cId="3104072404" sldId="295"/>
            <ac:spMk id="2" creationId="{00000000-0000-0000-0000-000000000000}"/>
          </ac:spMkLst>
        </pc:spChg>
        <pc:spChg chg="mod">
          <ac:chgData name="Joren Somers" userId="a0f9801f-b15c-4693-b108-f87734b6e208" providerId="ADAL" clId="{91E24482-E5CC-49F0-AB2E-95D971FF4F7E}" dt="2021-08-16T20:50:38.593" v="9268" actId="20577"/>
          <ac:spMkLst>
            <pc:docMk/>
            <pc:sldMk cId="3104072404" sldId="295"/>
            <ac:spMk id="3" creationId="{00000000-0000-0000-0000-000000000000}"/>
          </ac:spMkLst>
        </pc:spChg>
      </pc:sldChg>
      <pc:sldChg chg="modSp">
        <pc:chgData name="Joren Somers" userId="a0f9801f-b15c-4693-b108-f87734b6e208" providerId="ADAL" clId="{91E24482-E5CC-49F0-AB2E-95D971FF4F7E}" dt="2021-08-16T14:43:10.187" v="8985" actId="20577"/>
        <pc:sldMkLst>
          <pc:docMk/>
          <pc:sldMk cId="2035756821" sldId="297"/>
        </pc:sldMkLst>
        <pc:spChg chg="mod">
          <ac:chgData name="Joren Somers" userId="a0f9801f-b15c-4693-b108-f87734b6e208" providerId="ADAL" clId="{91E24482-E5CC-49F0-AB2E-95D971FF4F7E}" dt="2021-08-13T18:45:56.051" v="6339" actId="20577"/>
          <ac:spMkLst>
            <pc:docMk/>
            <pc:sldMk cId="2035756821" sldId="297"/>
            <ac:spMk id="2" creationId="{47DFA552-0FB0-4323-9E11-4FC324ABA8F2}"/>
          </ac:spMkLst>
        </pc:spChg>
        <pc:spChg chg="mod">
          <ac:chgData name="Joren Somers" userId="a0f9801f-b15c-4693-b108-f87734b6e208" providerId="ADAL" clId="{91E24482-E5CC-49F0-AB2E-95D971FF4F7E}" dt="2021-08-16T14:43:10.187" v="8985" actId="20577"/>
          <ac:spMkLst>
            <pc:docMk/>
            <pc:sldMk cId="2035756821" sldId="297"/>
            <ac:spMk id="3" creationId="{9781562E-B0F0-448E-8083-9593CF50D8B3}"/>
          </ac:spMkLst>
        </pc:spChg>
      </pc:sldChg>
      <pc:sldChg chg="modSp">
        <pc:chgData name="Joren Somers" userId="a0f9801f-b15c-4693-b108-f87734b6e208" providerId="ADAL" clId="{91E24482-E5CC-49F0-AB2E-95D971FF4F7E}" dt="2021-08-17T02:07:50.647" v="9384" actId="6549"/>
        <pc:sldMkLst>
          <pc:docMk/>
          <pc:sldMk cId="1698745997" sldId="298"/>
        </pc:sldMkLst>
        <pc:spChg chg="mod">
          <ac:chgData name="Joren Somers" userId="a0f9801f-b15c-4693-b108-f87734b6e208" providerId="ADAL" clId="{91E24482-E5CC-49F0-AB2E-95D971FF4F7E}" dt="2021-08-17T02:07:50.647" v="9384" actId="6549"/>
          <ac:spMkLst>
            <pc:docMk/>
            <pc:sldMk cId="1698745997" sldId="298"/>
            <ac:spMk id="2" creationId="{5505E080-5B7B-49BD-9D21-60BAF0FB22BB}"/>
          </ac:spMkLst>
        </pc:spChg>
        <pc:spChg chg="mod">
          <ac:chgData name="Joren Somers" userId="a0f9801f-b15c-4693-b108-f87734b6e208" providerId="ADAL" clId="{91E24482-E5CC-49F0-AB2E-95D971FF4F7E}" dt="2021-08-16T12:12:57.264" v="7687" actId="948"/>
          <ac:spMkLst>
            <pc:docMk/>
            <pc:sldMk cId="1698745997" sldId="298"/>
            <ac:spMk id="3" creationId="{D692BCED-59EA-420A-A3E0-52A8DB7CB5C0}"/>
          </ac:spMkLst>
        </pc:spChg>
      </pc:sldChg>
      <pc:sldChg chg="addSp modSp">
        <pc:chgData name="Joren Somers" userId="a0f9801f-b15c-4693-b108-f87734b6e208" providerId="ADAL" clId="{91E24482-E5CC-49F0-AB2E-95D971FF4F7E}" dt="2021-08-19T21:23:45.716" v="11840"/>
        <pc:sldMkLst>
          <pc:docMk/>
          <pc:sldMk cId="556514135" sldId="303"/>
        </pc:sldMkLst>
        <pc:spChg chg="mod">
          <ac:chgData name="Joren Somers" userId="a0f9801f-b15c-4693-b108-f87734b6e208" providerId="ADAL" clId="{91E24482-E5CC-49F0-AB2E-95D971FF4F7E}" dt="2021-08-19T15:57:15.580" v="11836" actId="20577"/>
          <ac:spMkLst>
            <pc:docMk/>
            <pc:sldMk cId="556514135" sldId="303"/>
            <ac:spMk id="2" creationId="{161D9003-11F6-4FEA-808A-4D07C792DED6}"/>
          </ac:spMkLst>
        </pc:spChg>
        <pc:spChg chg="add">
          <ac:chgData name="Joren Somers" userId="a0f9801f-b15c-4693-b108-f87734b6e208" providerId="ADAL" clId="{91E24482-E5CC-49F0-AB2E-95D971FF4F7E}" dt="2021-08-19T21:23:45.716" v="11840"/>
          <ac:spMkLst>
            <pc:docMk/>
            <pc:sldMk cId="556514135" sldId="303"/>
            <ac:spMk id="6" creationId="{989B33AD-2E96-4F96-B3F7-E597E06839C2}"/>
          </ac:spMkLst>
        </pc:spChg>
        <pc:graphicFrameChg chg="mod modGraphic">
          <ac:chgData name="Joren Somers" userId="a0f9801f-b15c-4693-b108-f87734b6e208" providerId="ADAL" clId="{91E24482-E5CC-49F0-AB2E-95D971FF4F7E}" dt="2021-08-16T20:14:18.714" v="9158" actId="14100"/>
          <ac:graphicFrameMkLst>
            <pc:docMk/>
            <pc:sldMk cId="556514135" sldId="303"/>
            <ac:graphicFrameMk id="5" creationId="{5830A146-CADE-4824-A79F-9C67551ADCBD}"/>
          </ac:graphicFrameMkLst>
        </pc:graphicFrameChg>
      </pc:sldChg>
      <pc:sldChg chg="addSp delSp modSp add ord delAnim modAnim">
        <pc:chgData name="Joren Somers" userId="a0f9801f-b15c-4693-b108-f87734b6e208" providerId="ADAL" clId="{91E24482-E5CC-49F0-AB2E-95D971FF4F7E}" dt="2021-08-19T21:24:59.068" v="11846" actId="14100"/>
        <pc:sldMkLst>
          <pc:docMk/>
          <pc:sldMk cId="2117745834" sldId="333"/>
        </pc:sldMkLst>
        <pc:spChg chg="mod">
          <ac:chgData name="Joren Somers" userId="a0f9801f-b15c-4693-b108-f87734b6e208" providerId="ADAL" clId="{91E24482-E5CC-49F0-AB2E-95D971FF4F7E}" dt="2021-08-17T16:40:08.003" v="11445" actId="20577"/>
          <ac:spMkLst>
            <pc:docMk/>
            <pc:sldMk cId="2117745834" sldId="333"/>
            <ac:spMk id="2" creationId="{C522BBD7-2635-4EEC-9800-408B3E58A03D}"/>
          </ac:spMkLst>
        </pc:spChg>
        <pc:spChg chg="mod">
          <ac:chgData name="Joren Somers" userId="a0f9801f-b15c-4693-b108-f87734b6e208" providerId="ADAL" clId="{91E24482-E5CC-49F0-AB2E-95D971FF4F7E}" dt="2021-08-19T21:24:59.068" v="11846" actId="14100"/>
          <ac:spMkLst>
            <pc:docMk/>
            <pc:sldMk cId="2117745834" sldId="333"/>
            <ac:spMk id="7" creationId="{59CACBD8-21D7-4D3E-8909-73178C391405}"/>
          </ac:spMkLst>
        </pc:spChg>
        <pc:spChg chg="del">
          <ac:chgData name="Joren Somers" userId="a0f9801f-b15c-4693-b108-f87734b6e208" providerId="ADAL" clId="{91E24482-E5CC-49F0-AB2E-95D971FF4F7E}" dt="2021-08-13T09:14:28.856" v="4166" actId="478"/>
          <ac:spMkLst>
            <pc:docMk/>
            <pc:sldMk cId="2117745834" sldId="333"/>
            <ac:spMk id="9" creationId="{FEAC767B-6C5E-4CC2-BD3C-7ACFBF799205}"/>
          </ac:spMkLst>
        </pc:spChg>
        <pc:spChg chg="add del mod">
          <ac:chgData name="Joren Somers" userId="a0f9801f-b15c-4693-b108-f87734b6e208" providerId="ADAL" clId="{91E24482-E5CC-49F0-AB2E-95D971FF4F7E}" dt="2021-08-16T12:23:09.029" v="7807" actId="478"/>
          <ac:spMkLst>
            <pc:docMk/>
            <pc:sldMk cId="2117745834" sldId="333"/>
            <ac:spMk id="10" creationId="{749A0B88-2741-4D01-A3C6-8BBFD67CF880}"/>
          </ac:spMkLst>
        </pc:spChg>
        <pc:spChg chg="add del mod">
          <ac:chgData name="Joren Somers" userId="a0f9801f-b15c-4693-b108-f87734b6e208" providerId="ADAL" clId="{91E24482-E5CC-49F0-AB2E-95D971FF4F7E}" dt="2021-08-16T12:23:06.953" v="7806" actId="478"/>
          <ac:spMkLst>
            <pc:docMk/>
            <pc:sldMk cId="2117745834" sldId="333"/>
            <ac:spMk id="11" creationId="{3851084C-9F7A-4287-A26B-E50BCD1EBA79}"/>
          </ac:spMkLst>
        </pc:spChg>
        <pc:spChg chg="mod">
          <ac:chgData name="Joren Somers" userId="a0f9801f-b15c-4693-b108-f87734b6e208" providerId="ADAL" clId="{91E24482-E5CC-49F0-AB2E-95D971FF4F7E}" dt="2021-08-17T11:16:43.065" v="10625" actId="20577"/>
          <ac:spMkLst>
            <pc:docMk/>
            <pc:sldMk cId="2117745834" sldId="333"/>
            <ac:spMk id="15" creationId="{5B6BF52F-9461-4F31-889E-F9F4D2611605}"/>
          </ac:spMkLst>
        </pc:spChg>
        <pc:spChg chg="mod">
          <ac:chgData name="Joren Somers" userId="a0f9801f-b15c-4693-b108-f87734b6e208" providerId="ADAL" clId="{91E24482-E5CC-49F0-AB2E-95D971FF4F7E}" dt="2021-08-16T12:17:05.323" v="7777" actId="255"/>
          <ac:spMkLst>
            <pc:docMk/>
            <pc:sldMk cId="2117745834" sldId="333"/>
            <ac:spMk id="16" creationId="{D80D31E9-8307-4EDE-B935-E8525CBDB040}"/>
          </ac:spMkLst>
        </pc:spChg>
        <pc:graphicFrameChg chg="mod modGraphic">
          <ac:chgData name="Joren Somers" userId="a0f9801f-b15c-4693-b108-f87734b6e208" providerId="ADAL" clId="{91E24482-E5CC-49F0-AB2E-95D971FF4F7E}" dt="2021-08-16T12:20:55.422" v="7803" actId="1076"/>
          <ac:graphicFrameMkLst>
            <pc:docMk/>
            <pc:sldMk cId="2117745834" sldId="333"/>
            <ac:graphicFrameMk id="8" creationId="{F14637AD-B4E7-4D2C-85E2-8C157B157C67}"/>
          </ac:graphicFrameMkLst>
        </pc:graphicFrameChg>
      </pc:sldChg>
      <pc:sldChg chg="addSp delSp modSp add ord delAnim modAnim">
        <pc:chgData name="Joren Somers" userId="a0f9801f-b15c-4693-b108-f87734b6e208" providerId="ADAL" clId="{91E24482-E5CC-49F0-AB2E-95D971FF4F7E}" dt="2021-08-20T08:06:32.962" v="12170" actId="20577"/>
        <pc:sldMkLst>
          <pc:docMk/>
          <pc:sldMk cId="4094752861" sldId="334"/>
        </pc:sldMkLst>
        <pc:spChg chg="mod">
          <ac:chgData name="Joren Somers" userId="a0f9801f-b15c-4693-b108-f87734b6e208" providerId="ADAL" clId="{91E24482-E5CC-49F0-AB2E-95D971FF4F7E}" dt="2021-08-17T16:40:10.918" v="11447" actId="20577"/>
          <ac:spMkLst>
            <pc:docMk/>
            <pc:sldMk cId="4094752861" sldId="334"/>
            <ac:spMk id="2" creationId="{C522BBD7-2635-4EEC-9800-408B3E58A03D}"/>
          </ac:spMkLst>
        </pc:spChg>
        <pc:spChg chg="add mod">
          <ac:chgData name="Joren Somers" userId="a0f9801f-b15c-4693-b108-f87734b6e208" providerId="ADAL" clId="{91E24482-E5CC-49F0-AB2E-95D971FF4F7E}" dt="2021-08-16T20:27:29.819" v="9167" actId="14100"/>
          <ac:spMkLst>
            <pc:docMk/>
            <pc:sldMk cId="4094752861" sldId="334"/>
            <ac:spMk id="7" creationId="{D80DD7C3-7DAC-417B-86F1-A558AEEC4BD8}"/>
          </ac:spMkLst>
        </pc:spChg>
        <pc:spChg chg="add del mod">
          <ac:chgData name="Joren Somers" userId="a0f9801f-b15c-4693-b108-f87734b6e208" providerId="ADAL" clId="{91E24482-E5CC-49F0-AB2E-95D971FF4F7E}" dt="2021-08-16T20:27:50.831" v="9170" actId="478"/>
          <ac:spMkLst>
            <pc:docMk/>
            <pc:sldMk cId="4094752861" sldId="334"/>
            <ac:spMk id="9" creationId="{2D226530-4B83-4273-B8A7-1171B8411E00}"/>
          </ac:spMkLst>
        </pc:spChg>
        <pc:spChg chg="mod">
          <ac:chgData name="Joren Somers" userId="a0f9801f-b15c-4693-b108-f87734b6e208" providerId="ADAL" clId="{91E24482-E5CC-49F0-AB2E-95D971FF4F7E}" dt="2021-08-17T11:17:33.505" v="10658" actId="20577"/>
          <ac:spMkLst>
            <pc:docMk/>
            <pc:sldMk cId="4094752861" sldId="334"/>
            <ac:spMk id="15" creationId="{5B6BF52F-9461-4F31-889E-F9F4D2611605}"/>
          </ac:spMkLst>
        </pc:spChg>
        <pc:spChg chg="mod">
          <ac:chgData name="Joren Somers" userId="a0f9801f-b15c-4693-b108-f87734b6e208" providerId="ADAL" clId="{91E24482-E5CC-49F0-AB2E-95D971FF4F7E}" dt="2021-08-20T08:06:32.962" v="12170" actId="20577"/>
          <ac:spMkLst>
            <pc:docMk/>
            <pc:sldMk cId="4094752861" sldId="334"/>
            <ac:spMk id="16" creationId="{D80D31E9-8307-4EDE-B935-E8525CBDB040}"/>
          </ac:spMkLst>
        </pc:spChg>
        <pc:graphicFrameChg chg="mod modGraphic">
          <ac:chgData name="Joren Somers" userId="a0f9801f-b15c-4693-b108-f87734b6e208" providerId="ADAL" clId="{91E24482-E5CC-49F0-AB2E-95D971FF4F7E}" dt="2021-08-17T16:59:52.215" v="11816" actId="20577"/>
          <ac:graphicFrameMkLst>
            <pc:docMk/>
            <pc:sldMk cId="4094752861" sldId="334"/>
            <ac:graphicFrameMk id="8" creationId="{F14637AD-B4E7-4D2C-85E2-8C157B157C67}"/>
          </ac:graphicFrameMkLst>
        </pc:graphicFrameChg>
      </pc:sldChg>
      <pc:sldChg chg="addSp delSp modSp add ord delAnim modAnim">
        <pc:chgData name="Joren Somers" userId="a0f9801f-b15c-4693-b108-f87734b6e208" providerId="ADAL" clId="{91E24482-E5CC-49F0-AB2E-95D971FF4F7E}" dt="2021-08-17T16:39:50.064" v="11435" actId="20577"/>
        <pc:sldMkLst>
          <pc:docMk/>
          <pc:sldMk cId="1076804023" sldId="336"/>
        </pc:sldMkLst>
        <pc:spChg chg="mod">
          <ac:chgData name="Joren Somers" userId="a0f9801f-b15c-4693-b108-f87734b6e208" providerId="ADAL" clId="{91E24482-E5CC-49F0-AB2E-95D971FF4F7E}" dt="2021-08-17T16:39:50.064" v="11435" actId="20577"/>
          <ac:spMkLst>
            <pc:docMk/>
            <pc:sldMk cId="1076804023" sldId="336"/>
            <ac:spMk id="2" creationId="{C522BBD7-2635-4EEC-9800-408B3E58A03D}"/>
          </ac:spMkLst>
        </pc:spChg>
        <pc:spChg chg="add mod">
          <ac:chgData name="Joren Somers" userId="a0f9801f-b15c-4693-b108-f87734b6e208" providerId="ADAL" clId="{91E24482-E5CC-49F0-AB2E-95D971FF4F7E}" dt="2021-08-16T12:20:08.616" v="7799" actId="1076"/>
          <ac:spMkLst>
            <pc:docMk/>
            <pc:sldMk cId="1076804023" sldId="336"/>
            <ac:spMk id="9" creationId="{19093F0D-90F8-4129-8774-A44E49C5FF9B}"/>
          </ac:spMkLst>
        </pc:spChg>
        <pc:spChg chg="del">
          <ac:chgData name="Joren Somers" userId="a0f9801f-b15c-4693-b108-f87734b6e208" providerId="ADAL" clId="{91E24482-E5CC-49F0-AB2E-95D971FF4F7E}" dt="2021-08-13T12:53:21.274" v="4944" actId="478"/>
          <ac:spMkLst>
            <pc:docMk/>
            <pc:sldMk cId="1076804023" sldId="336"/>
            <ac:spMk id="10" creationId="{749A0B88-2741-4D01-A3C6-8BBFD67CF880}"/>
          </ac:spMkLst>
        </pc:spChg>
        <pc:spChg chg="del">
          <ac:chgData name="Joren Somers" userId="a0f9801f-b15c-4693-b108-f87734b6e208" providerId="ADAL" clId="{91E24482-E5CC-49F0-AB2E-95D971FF4F7E}" dt="2021-08-13T12:53:23.278" v="4945" actId="478"/>
          <ac:spMkLst>
            <pc:docMk/>
            <pc:sldMk cId="1076804023" sldId="336"/>
            <ac:spMk id="11" creationId="{3851084C-9F7A-4287-A26B-E50BCD1EBA79}"/>
          </ac:spMkLst>
        </pc:spChg>
        <pc:spChg chg="mod">
          <ac:chgData name="Joren Somers" userId="a0f9801f-b15c-4693-b108-f87734b6e208" providerId="ADAL" clId="{91E24482-E5CC-49F0-AB2E-95D971FF4F7E}" dt="2021-08-17T11:12:47.239" v="10504" actId="20577"/>
          <ac:spMkLst>
            <pc:docMk/>
            <pc:sldMk cId="1076804023" sldId="336"/>
            <ac:spMk id="15" creationId="{5B6BF52F-9461-4F31-889E-F9F4D2611605}"/>
          </ac:spMkLst>
        </pc:spChg>
        <pc:spChg chg="mod">
          <ac:chgData name="Joren Somers" userId="a0f9801f-b15c-4693-b108-f87734b6e208" providerId="ADAL" clId="{91E24482-E5CC-49F0-AB2E-95D971FF4F7E}" dt="2021-08-16T12:20:01.822" v="7798" actId="1076"/>
          <ac:spMkLst>
            <pc:docMk/>
            <pc:sldMk cId="1076804023" sldId="336"/>
            <ac:spMk id="16" creationId="{D80D31E9-8307-4EDE-B935-E8525CBDB040}"/>
          </ac:spMkLst>
        </pc:spChg>
        <pc:graphicFrameChg chg="mod modGraphic">
          <ac:chgData name="Joren Somers" userId="a0f9801f-b15c-4693-b108-f87734b6e208" providerId="ADAL" clId="{91E24482-E5CC-49F0-AB2E-95D971FF4F7E}" dt="2021-08-16T12:19:58.848" v="7797" actId="1076"/>
          <ac:graphicFrameMkLst>
            <pc:docMk/>
            <pc:sldMk cId="1076804023" sldId="336"/>
            <ac:graphicFrameMk id="8" creationId="{F14637AD-B4E7-4D2C-85E2-8C157B157C67}"/>
          </ac:graphicFrameMkLst>
        </pc:graphicFrameChg>
      </pc:sldChg>
      <pc:sldChg chg="addSp delSp modSp ord delAnim modAnim">
        <pc:chgData name="Joren Somers" userId="a0f9801f-b15c-4693-b108-f87734b6e208" providerId="ADAL" clId="{91E24482-E5CC-49F0-AB2E-95D971FF4F7E}" dt="2021-08-19T21:24:19.928" v="11842" actId="14100"/>
        <pc:sldMkLst>
          <pc:docMk/>
          <pc:sldMk cId="1674128163" sldId="339"/>
        </pc:sldMkLst>
        <pc:spChg chg="mod">
          <ac:chgData name="Joren Somers" userId="a0f9801f-b15c-4693-b108-f87734b6e208" providerId="ADAL" clId="{91E24482-E5CC-49F0-AB2E-95D971FF4F7E}" dt="2021-08-17T16:39:53.517" v="11437" actId="20577"/>
          <ac:spMkLst>
            <pc:docMk/>
            <pc:sldMk cId="1674128163" sldId="339"/>
            <ac:spMk id="2" creationId="{C522BBD7-2635-4EEC-9800-408B3E58A03D}"/>
          </ac:spMkLst>
        </pc:spChg>
        <pc:spChg chg="del">
          <ac:chgData name="Joren Somers" userId="a0f9801f-b15c-4693-b108-f87734b6e208" providerId="ADAL" clId="{91E24482-E5CC-49F0-AB2E-95D971FF4F7E}" dt="2021-08-13T15:19:10.258" v="5265" actId="478"/>
          <ac:spMkLst>
            <pc:docMk/>
            <pc:sldMk cId="1674128163" sldId="339"/>
            <ac:spMk id="9" creationId="{19093F0D-90F8-4129-8774-A44E49C5FF9B}"/>
          </ac:spMkLst>
        </pc:spChg>
        <pc:spChg chg="add mod">
          <ac:chgData name="Joren Somers" userId="a0f9801f-b15c-4693-b108-f87734b6e208" providerId="ADAL" clId="{91E24482-E5CC-49F0-AB2E-95D971FF4F7E}" dt="2021-08-19T21:24:19.928" v="11842" actId="14100"/>
          <ac:spMkLst>
            <pc:docMk/>
            <pc:sldMk cId="1674128163" sldId="339"/>
            <ac:spMk id="10" creationId="{9D0DBF91-C344-4193-8379-47B3600515A4}"/>
          </ac:spMkLst>
        </pc:spChg>
        <pc:spChg chg="add del mod">
          <ac:chgData name="Joren Somers" userId="a0f9801f-b15c-4693-b108-f87734b6e208" providerId="ADAL" clId="{91E24482-E5CC-49F0-AB2E-95D971FF4F7E}" dt="2021-08-17T16:36:45.551" v="11414" actId="478"/>
          <ac:spMkLst>
            <pc:docMk/>
            <pc:sldMk cId="1674128163" sldId="339"/>
            <ac:spMk id="11" creationId="{7E9AB7DC-9B7E-4E20-8750-4D76DB535A1B}"/>
          </ac:spMkLst>
        </pc:spChg>
        <pc:spChg chg="mod">
          <ac:chgData name="Joren Somers" userId="a0f9801f-b15c-4693-b108-f87734b6e208" providerId="ADAL" clId="{91E24482-E5CC-49F0-AB2E-95D971FF4F7E}" dt="2021-08-17T11:12:29.841" v="10502" actId="20577"/>
          <ac:spMkLst>
            <pc:docMk/>
            <pc:sldMk cId="1674128163" sldId="339"/>
            <ac:spMk id="15" creationId="{5B6BF52F-9461-4F31-889E-F9F4D2611605}"/>
          </ac:spMkLst>
        </pc:spChg>
        <pc:spChg chg="mod">
          <ac:chgData name="Joren Somers" userId="a0f9801f-b15c-4693-b108-f87734b6e208" providerId="ADAL" clId="{91E24482-E5CC-49F0-AB2E-95D971FF4F7E}" dt="2021-08-16T13:48:13.033" v="8050" actId="947"/>
          <ac:spMkLst>
            <pc:docMk/>
            <pc:sldMk cId="1674128163" sldId="339"/>
            <ac:spMk id="16" creationId="{D80D31E9-8307-4EDE-B935-E8525CBDB040}"/>
          </ac:spMkLst>
        </pc:spChg>
        <pc:graphicFrameChg chg="add del">
          <ac:chgData name="Joren Somers" userId="a0f9801f-b15c-4693-b108-f87734b6e208" providerId="ADAL" clId="{91E24482-E5CC-49F0-AB2E-95D971FF4F7E}" dt="2021-08-13T16:02:54.498" v="5340"/>
          <ac:graphicFrameMkLst>
            <pc:docMk/>
            <pc:sldMk cId="1674128163" sldId="339"/>
            <ac:graphicFrameMk id="3" creationId="{A9CAEA58-F0B6-4828-91C2-5E36B5E29F8D}"/>
          </ac:graphicFrameMkLst>
        </pc:graphicFrameChg>
        <pc:graphicFrameChg chg="mod modGraphic">
          <ac:chgData name="Joren Somers" userId="a0f9801f-b15c-4693-b108-f87734b6e208" providerId="ADAL" clId="{91E24482-E5CC-49F0-AB2E-95D971FF4F7E}" dt="2021-08-16T14:56:50.979" v="9004" actId="20577"/>
          <ac:graphicFrameMkLst>
            <pc:docMk/>
            <pc:sldMk cId="1674128163" sldId="339"/>
            <ac:graphicFrameMk id="8" creationId="{F14637AD-B4E7-4D2C-85E2-8C157B157C67}"/>
          </ac:graphicFrameMkLst>
        </pc:graphicFrameChg>
      </pc:sldChg>
      <pc:sldChg chg="addSp modSp add">
        <pc:chgData name="Joren Somers" userId="a0f9801f-b15c-4693-b108-f87734b6e208" providerId="ADAL" clId="{91E24482-E5CC-49F0-AB2E-95D971FF4F7E}" dt="2021-08-13T18:55:02.143" v="6449" actId="20577"/>
        <pc:sldMkLst>
          <pc:docMk/>
          <pc:sldMk cId="4092987792" sldId="341"/>
        </pc:sldMkLst>
        <pc:spChg chg="mod">
          <ac:chgData name="Joren Somers" userId="a0f9801f-b15c-4693-b108-f87734b6e208" providerId="ADAL" clId="{91E24482-E5CC-49F0-AB2E-95D971FF4F7E}" dt="2021-08-13T18:55:02.143" v="6449" actId="20577"/>
          <ac:spMkLst>
            <pc:docMk/>
            <pc:sldMk cId="4092987792" sldId="341"/>
            <ac:spMk id="2" creationId="{EF07D6E1-95FD-4B49-AAA7-A466383AE7EF}"/>
          </ac:spMkLst>
        </pc:spChg>
        <pc:picChg chg="add mod">
          <ac:chgData name="Joren Somers" userId="a0f9801f-b15c-4693-b108-f87734b6e208" providerId="ADAL" clId="{91E24482-E5CC-49F0-AB2E-95D971FF4F7E}" dt="2021-08-13T18:54:55.613" v="6445" actId="208"/>
          <ac:picMkLst>
            <pc:docMk/>
            <pc:sldMk cId="4092987792" sldId="341"/>
            <ac:picMk id="5" creationId="{54C515F9-D359-4946-B20E-C1F4F9B2BCD0}"/>
          </ac:picMkLst>
        </pc:picChg>
      </pc:sldChg>
      <pc:sldChg chg="addSp delSp modSp">
        <pc:chgData name="Joren Somers" userId="a0f9801f-b15c-4693-b108-f87734b6e208" providerId="ADAL" clId="{91E24482-E5CC-49F0-AB2E-95D971FF4F7E}" dt="2021-08-13T18:56:57.772" v="6480" actId="207"/>
        <pc:sldMkLst>
          <pc:docMk/>
          <pc:sldMk cId="2223302466" sldId="342"/>
        </pc:sldMkLst>
        <pc:spChg chg="mod">
          <ac:chgData name="Joren Somers" userId="a0f9801f-b15c-4693-b108-f87734b6e208" providerId="ADAL" clId="{91E24482-E5CC-49F0-AB2E-95D971FF4F7E}" dt="2021-08-13T18:55:37.223" v="6474" actId="20577"/>
          <ac:spMkLst>
            <pc:docMk/>
            <pc:sldMk cId="2223302466" sldId="342"/>
            <ac:spMk id="2" creationId="{EF07D6E1-95FD-4B49-AAA7-A466383AE7EF}"/>
          </ac:spMkLst>
        </pc:spChg>
        <pc:picChg chg="del">
          <ac:chgData name="Joren Somers" userId="a0f9801f-b15c-4693-b108-f87734b6e208" providerId="ADAL" clId="{91E24482-E5CC-49F0-AB2E-95D971FF4F7E}" dt="2021-08-13T18:55:40.423" v="6475" actId="478"/>
          <ac:picMkLst>
            <pc:docMk/>
            <pc:sldMk cId="2223302466" sldId="342"/>
            <ac:picMk id="5" creationId="{54C515F9-D359-4946-B20E-C1F4F9B2BCD0}"/>
          </ac:picMkLst>
        </pc:picChg>
        <pc:picChg chg="add mod">
          <ac:chgData name="Joren Somers" userId="a0f9801f-b15c-4693-b108-f87734b6e208" providerId="ADAL" clId="{91E24482-E5CC-49F0-AB2E-95D971FF4F7E}" dt="2021-08-13T18:56:57.772" v="6480" actId="207"/>
          <ac:picMkLst>
            <pc:docMk/>
            <pc:sldMk cId="2223302466" sldId="342"/>
            <ac:picMk id="6" creationId="{4F329C52-E0C6-433D-8AAE-10BF73124C43}"/>
          </ac:picMkLst>
        </pc:picChg>
      </pc:sldChg>
      <pc:sldChg chg="addSp modSp add ord">
        <pc:chgData name="Joren Somers" userId="a0f9801f-b15c-4693-b108-f87734b6e208" providerId="ADAL" clId="{91E24482-E5CC-49F0-AB2E-95D971FF4F7E}" dt="2021-08-17T16:40:18.179" v="11451" actId="20577"/>
        <pc:sldMkLst>
          <pc:docMk/>
          <pc:sldMk cId="4227685357" sldId="345"/>
        </pc:sldMkLst>
        <pc:spChg chg="mod">
          <ac:chgData name="Joren Somers" userId="a0f9801f-b15c-4693-b108-f87734b6e208" providerId="ADAL" clId="{91E24482-E5CC-49F0-AB2E-95D971FF4F7E}" dt="2021-08-17T16:40:18.179" v="11451" actId="20577"/>
          <ac:spMkLst>
            <pc:docMk/>
            <pc:sldMk cId="4227685357" sldId="345"/>
            <ac:spMk id="2" creationId="{C522BBD7-2635-4EEC-9800-408B3E58A03D}"/>
          </ac:spMkLst>
        </pc:spChg>
        <pc:spChg chg="add mod">
          <ac:chgData name="Joren Somers" userId="a0f9801f-b15c-4693-b108-f87734b6e208" providerId="ADAL" clId="{91E24482-E5CC-49F0-AB2E-95D971FF4F7E}" dt="2021-08-17T16:10:48.839" v="10924" actId="947"/>
          <ac:spMkLst>
            <pc:docMk/>
            <pc:sldMk cId="4227685357" sldId="345"/>
            <ac:spMk id="6" creationId="{9E8BA54B-B85D-43C4-84EF-3F76BC02CF8D}"/>
          </ac:spMkLst>
        </pc:spChg>
        <pc:spChg chg="mod">
          <ac:chgData name="Joren Somers" userId="a0f9801f-b15c-4693-b108-f87734b6e208" providerId="ADAL" clId="{91E24482-E5CC-49F0-AB2E-95D971FF4F7E}" dt="2021-08-17T11:18:02.057" v="10689" actId="20577"/>
          <ac:spMkLst>
            <pc:docMk/>
            <pc:sldMk cId="4227685357" sldId="345"/>
            <ac:spMk id="15" creationId="{5B6BF52F-9461-4F31-889E-F9F4D2611605}"/>
          </ac:spMkLst>
        </pc:spChg>
        <pc:graphicFrameChg chg="mod modGraphic">
          <ac:chgData name="Joren Somers" userId="a0f9801f-b15c-4693-b108-f87734b6e208" providerId="ADAL" clId="{91E24482-E5CC-49F0-AB2E-95D971FF4F7E}" dt="2021-08-17T16:11:04.426" v="10929" actId="20577"/>
          <ac:graphicFrameMkLst>
            <pc:docMk/>
            <pc:sldMk cId="4227685357" sldId="345"/>
            <ac:graphicFrameMk id="8" creationId="{F14637AD-B4E7-4D2C-85E2-8C157B157C67}"/>
          </ac:graphicFrameMkLst>
        </pc:graphicFrameChg>
      </pc:sldChg>
      <pc:sldChg chg="modSp add">
        <pc:chgData name="Joren Somers" userId="a0f9801f-b15c-4693-b108-f87734b6e208" providerId="ADAL" clId="{91E24482-E5CC-49F0-AB2E-95D971FF4F7E}" dt="2021-08-17T16:40:00.517" v="11441" actId="20577"/>
        <pc:sldMkLst>
          <pc:docMk/>
          <pc:sldMk cId="2236829111" sldId="347"/>
        </pc:sldMkLst>
        <pc:spChg chg="mod">
          <ac:chgData name="Joren Somers" userId="a0f9801f-b15c-4693-b108-f87734b6e208" providerId="ADAL" clId="{91E24482-E5CC-49F0-AB2E-95D971FF4F7E}" dt="2021-08-17T16:40:00.517" v="11441" actId="20577"/>
          <ac:spMkLst>
            <pc:docMk/>
            <pc:sldMk cId="2236829111" sldId="347"/>
            <ac:spMk id="2" creationId="{C522BBD7-2635-4EEC-9800-408B3E58A03D}"/>
          </ac:spMkLst>
        </pc:spChg>
        <pc:spChg chg="mod">
          <ac:chgData name="Joren Somers" userId="a0f9801f-b15c-4693-b108-f87734b6e208" providerId="ADAL" clId="{91E24482-E5CC-49F0-AB2E-95D971FF4F7E}" dt="2021-08-17T11:13:39.697" v="10536" actId="20577"/>
          <ac:spMkLst>
            <pc:docMk/>
            <pc:sldMk cId="2236829111" sldId="347"/>
            <ac:spMk id="15" creationId="{5B6BF52F-9461-4F31-889E-F9F4D2611605}"/>
          </ac:spMkLst>
        </pc:spChg>
        <pc:graphicFrameChg chg="mod modGraphic">
          <ac:chgData name="Joren Somers" userId="a0f9801f-b15c-4693-b108-f87734b6e208" providerId="ADAL" clId="{91E24482-E5CC-49F0-AB2E-95D971FF4F7E}" dt="2021-08-17T16:02:41.588" v="10771"/>
          <ac:graphicFrameMkLst>
            <pc:docMk/>
            <pc:sldMk cId="2236829111" sldId="347"/>
            <ac:graphicFrameMk id="8" creationId="{F14637AD-B4E7-4D2C-85E2-8C157B157C67}"/>
          </ac:graphicFrameMkLst>
        </pc:graphicFrameChg>
      </pc:sldChg>
      <pc:sldChg chg="delSp modSp add ord delAnim modAnim">
        <pc:chgData name="Joren Somers" userId="a0f9801f-b15c-4693-b108-f87734b6e208" providerId="ADAL" clId="{91E24482-E5CC-49F0-AB2E-95D971FF4F7E}" dt="2021-08-20T08:05:44.182" v="12142" actId="20577"/>
        <pc:sldMkLst>
          <pc:docMk/>
          <pc:sldMk cId="3281421980" sldId="351"/>
        </pc:sldMkLst>
        <pc:spChg chg="mod">
          <ac:chgData name="Joren Somers" userId="a0f9801f-b15c-4693-b108-f87734b6e208" providerId="ADAL" clId="{91E24482-E5CC-49F0-AB2E-95D971FF4F7E}" dt="2021-08-17T16:40:14.078" v="11449" actId="20577"/>
          <ac:spMkLst>
            <pc:docMk/>
            <pc:sldMk cId="3281421980" sldId="351"/>
            <ac:spMk id="2" creationId="{C522BBD7-2635-4EEC-9800-408B3E58A03D}"/>
          </ac:spMkLst>
        </pc:spChg>
        <pc:spChg chg="del">
          <ac:chgData name="Joren Somers" userId="a0f9801f-b15c-4693-b108-f87734b6e208" providerId="ADAL" clId="{91E24482-E5CC-49F0-AB2E-95D971FF4F7E}" dt="2021-08-16T20:27:56.693" v="9171" actId="478"/>
          <ac:spMkLst>
            <pc:docMk/>
            <pc:sldMk cId="3281421980" sldId="351"/>
            <ac:spMk id="7" creationId="{D80DD7C3-7DAC-417B-86F1-A558AEEC4BD8}"/>
          </ac:spMkLst>
        </pc:spChg>
        <pc:spChg chg="mod">
          <ac:chgData name="Joren Somers" userId="a0f9801f-b15c-4693-b108-f87734b6e208" providerId="ADAL" clId="{91E24482-E5CC-49F0-AB2E-95D971FF4F7E}" dt="2021-08-19T21:25:23.508" v="11848" actId="14100"/>
          <ac:spMkLst>
            <pc:docMk/>
            <pc:sldMk cId="3281421980" sldId="351"/>
            <ac:spMk id="9" creationId="{2D226530-4B83-4273-B8A7-1171B8411E00}"/>
          </ac:spMkLst>
        </pc:spChg>
        <pc:spChg chg="mod">
          <ac:chgData name="Joren Somers" userId="a0f9801f-b15c-4693-b108-f87734b6e208" providerId="ADAL" clId="{91E24482-E5CC-49F0-AB2E-95D971FF4F7E}" dt="2021-08-17T16:14:42.709" v="10970"/>
          <ac:spMkLst>
            <pc:docMk/>
            <pc:sldMk cId="3281421980" sldId="351"/>
            <ac:spMk id="15" creationId="{5B6BF52F-9461-4F31-889E-F9F4D2611605}"/>
          </ac:spMkLst>
        </pc:spChg>
        <pc:spChg chg="mod">
          <ac:chgData name="Joren Somers" userId="a0f9801f-b15c-4693-b108-f87734b6e208" providerId="ADAL" clId="{91E24482-E5CC-49F0-AB2E-95D971FF4F7E}" dt="2021-08-20T08:05:44.182" v="12142" actId="20577"/>
          <ac:spMkLst>
            <pc:docMk/>
            <pc:sldMk cId="3281421980" sldId="351"/>
            <ac:spMk id="16" creationId="{D80D31E9-8307-4EDE-B935-E8525CBDB040}"/>
          </ac:spMkLst>
        </pc:spChg>
        <pc:graphicFrameChg chg="mod modGraphic">
          <ac:chgData name="Joren Somers" userId="a0f9801f-b15c-4693-b108-f87734b6e208" providerId="ADAL" clId="{91E24482-E5CC-49F0-AB2E-95D971FF4F7E}" dt="2021-08-17T17:00:00.315" v="11817"/>
          <ac:graphicFrameMkLst>
            <pc:docMk/>
            <pc:sldMk cId="3281421980" sldId="351"/>
            <ac:graphicFrameMk id="8" creationId="{F14637AD-B4E7-4D2C-85E2-8C157B157C67}"/>
          </ac:graphicFrameMkLst>
        </pc:graphicFrameChg>
      </pc:sldChg>
      <pc:sldChg chg="addSp delSp modSp add mod ord delAnim modAnim">
        <pc:chgData name="Joren Somers" userId="a0f9801f-b15c-4693-b108-f87734b6e208" providerId="ADAL" clId="{91E24482-E5CC-49F0-AB2E-95D971FF4F7E}" dt="2021-08-17T16:40:21.169" v="11453" actId="20577"/>
        <pc:sldMkLst>
          <pc:docMk/>
          <pc:sldMk cId="2870169383" sldId="352"/>
        </pc:sldMkLst>
        <pc:spChg chg="mod">
          <ac:chgData name="Joren Somers" userId="a0f9801f-b15c-4693-b108-f87734b6e208" providerId="ADAL" clId="{91E24482-E5CC-49F0-AB2E-95D971FF4F7E}" dt="2021-08-17T16:40:21.169" v="11453" actId="20577"/>
          <ac:spMkLst>
            <pc:docMk/>
            <pc:sldMk cId="2870169383" sldId="352"/>
            <ac:spMk id="2" creationId="{41F77080-70F4-42FD-89D6-1C5F83F62A4C}"/>
          </ac:spMkLst>
        </pc:spChg>
        <pc:spChg chg="del">
          <ac:chgData name="Joren Somers" userId="a0f9801f-b15c-4693-b108-f87734b6e208" providerId="ADAL" clId="{91E24482-E5CC-49F0-AB2E-95D971FF4F7E}" dt="2021-08-17T01:51:56.788" v="9310" actId="1957"/>
          <ac:spMkLst>
            <pc:docMk/>
            <pc:sldMk cId="2870169383" sldId="352"/>
            <ac:spMk id="3" creationId="{0EF29902-F59F-40E0-9415-D5445BA3DC93}"/>
          </ac:spMkLst>
        </pc:spChg>
        <pc:spChg chg="mod">
          <ac:chgData name="Joren Somers" userId="a0f9801f-b15c-4693-b108-f87734b6e208" providerId="ADAL" clId="{91E24482-E5CC-49F0-AB2E-95D971FF4F7E}" dt="2021-08-17T08:00:07.867" v="9683" actId="1076"/>
          <ac:spMkLst>
            <pc:docMk/>
            <pc:sldMk cId="2870169383" sldId="352"/>
            <ac:spMk id="4" creationId="{D54E7649-EE16-42DA-9D7B-8CB085990846}"/>
          </ac:spMkLst>
        </pc:spChg>
        <pc:spChg chg="add del mod">
          <ac:chgData name="Joren Somers" userId="a0f9801f-b15c-4693-b108-f87734b6e208" providerId="ADAL" clId="{91E24482-E5CC-49F0-AB2E-95D971FF4F7E}" dt="2021-08-17T07:50:11.556" v="9615" actId="478"/>
          <ac:spMkLst>
            <pc:docMk/>
            <pc:sldMk cId="2870169383" sldId="352"/>
            <ac:spMk id="8" creationId="{341E5599-7439-4BC0-A8D2-3BE28265D12B}"/>
          </ac:spMkLst>
        </pc:spChg>
        <pc:spChg chg="add del mod">
          <ac:chgData name="Joren Somers" userId="a0f9801f-b15c-4693-b108-f87734b6e208" providerId="ADAL" clId="{91E24482-E5CC-49F0-AB2E-95D971FF4F7E}" dt="2021-08-17T08:00:11.916" v="9684" actId="478"/>
          <ac:spMkLst>
            <pc:docMk/>
            <pc:sldMk cId="2870169383" sldId="352"/>
            <ac:spMk id="9" creationId="{B083C272-CC50-4530-84C8-E01C63C52A0A}"/>
          </ac:spMkLst>
        </pc:spChg>
        <pc:spChg chg="add del mod">
          <ac:chgData name="Joren Somers" userId="a0f9801f-b15c-4693-b108-f87734b6e208" providerId="ADAL" clId="{91E24482-E5CC-49F0-AB2E-95D971FF4F7E}" dt="2021-08-17T07:52:09.220" v="9623" actId="11529"/>
          <ac:spMkLst>
            <pc:docMk/>
            <pc:sldMk cId="2870169383" sldId="352"/>
            <ac:spMk id="10" creationId="{9A97A35B-DF9F-4B6D-AC11-73998664E7C8}"/>
          </ac:spMkLst>
        </pc:spChg>
        <pc:spChg chg="add del mod">
          <ac:chgData name="Joren Somers" userId="a0f9801f-b15c-4693-b108-f87734b6e208" providerId="ADAL" clId="{91E24482-E5CC-49F0-AB2E-95D971FF4F7E}" dt="2021-08-17T07:58:47.306" v="9663" actId="478"/>
          <ac:spMkLst>
            <pc:docMk/>
            <pc:sldMk cId="2870169383" sldId="352"/>
            <ac:spMk id="11" creationId="{DECB9B11-FC40-4C34-99DE-CE06B90C2E8A}"/>
          </ac:spMkLst>
        </pc:spChg>
        <pc:spChg chg="add del mod">
          <ac:chgData name="Joren Somers" userId="a0f9801f-b15c-4693-b108-f87734b6e208" providerId="ADAL" clId="{91E24482-E5CC-49F0-AB2E-95D971FF4F7E}" dt="2021-08-17T07:59:39.135" v="9675" actId="478"/>
          <ac:spMkLst>
            <pc:docMk/>
            <pc:sldMk cId="2870169383" sldId="352"/>
            <ac:spMk id="12" creationId="{5995A1F8-7CE8-4B0D-B0A7-5994036C2426}"/>
          </ac:spMkLst>
        </pc:spChg>
        <pc:spChg chg="add del mod">
          <ac:chgData name="Joren Somers" userId="a0f9801f-b15c-4693-b108-f87734b6e208" providerId="ADAL" clId="{91E24482-E5CC-49F0-AB2E-95D971FF4F7E}" dt="2021-08-17T16:12:23.253" v="10940" actId="478"/>
          <ac:spMkLst>
            <pc:docMk/>
            <pc:sldMk cId="2870169383" sldId="352"/>
            <ac:spMk id="13" creationId="{37D419B3-2A87-429A-BF20-B07394521557}"/>
          </ac:spMkLst>
        </pc:spChg>
        <pc:spChg chg="add del mod">
          <ac:chgData name="Joren Somers" userId="a0f9801f-b15c-4693-b108-f87734b6e208" providerId="ADAL" clId="{91E24482-E5CC-49F0-AB2E-95D971FF4F7E}" dt="2021-08-17T16:12:26.643" v="10941" actId="478"/>
          <ac:spMkLst>
            <pc:docMk/>
            <pc:sldMk cId="2870169383" sldId="352"/>
            <ac:spMk id="14" creationId="{5F789E51-5AFB-467E-A57F-4966FE81369E}"/>
          </ac:spMkLst>
        </pc:spChg>
        <pc:spChg chg="add del mod">
          <ac:chgData name="Joren Somers" userId="a0f9801f-b15c-4693-b108-f87734b6e208" providerId="ADAL" clId="{91E24482-E5CC-49F0-AB2E-95D971FF4F7E}" dt="2021-08-17T16:12:28.548" v="10942" actId="478"/>
          <ac:spMkLst>
            <pc:docMk/>
            <pc:sldMk cId="2870169383" sldId="352"/>
            <ac:spMk id="15" creationId="{681F542F-4D98-4B52-80C4-50F055C70612}"/>
          </ac:spMkLst>
        </pc:spChg>
        <pc:spChg chg="add del mod">
          <ac:chgData name="Joren Somers" userId="a0f9801f-b15c-4693-b108-f87734b6e208" providerId="ADAL" clId="{91E24482-E5CC-49F0-AB2E-95D971FF4F7E}" dt="2021-08-17T16:12:32.134" v="10943" actId="478"/>
          <ac:spMkLst>
            <pc:docMk/>
            <pc:sldMk cId="2870169383" sldId="352"/>
            <ac:spMk id="16" creationId="{75BA1E8F-9D6E-4A63-B7A2-5E5B98152B02}"/>
          </ac:spMkLst>
        </pc:spChg>
        <pc:spChg chg="add del mod">
          <ac:chgData name="Joren Somers" userId="a0f9801f-b15c-4693-b108-f87734b6e208" providerId="ADAL" clId="{91E24482-E5CC-49F0-AB2E-95D971FF4F7E}" dt="2021-08-17T16:12:35.688" v="10944" actId="478"/>
          <ac:spMkLst>
            <pc:docMk/>
            <pc:sldMk cId="2870169383" sldId="352"/>
            <ac:spMk id="17" creationId="{74CCAA25-A483-4B03-B89B-887F6E6C55DE}"/>
          </ac:spMkLst>
        </pc:spChg>
        <pc:spChg chg="add mod">
          <ac:chgData name="Joren Somers" userId="a0f9801f-b15c-4693-b108-f87734b6e208" providerId="ADAL" clId="{91E24482-E5CC-49F0-AB2E-95D971FF4F7E}" dt="2021-08-17T16:11:34.402" v="10932" actId="1076"/>
          <ac:spMkLst>
            <pc:docMk/>
            <pc:sldMk cId="2870169383" sldId="352"/>
            <ac:spMk id="18" creationId="{9514920E-E0E3-4093-BF5F-38C5056C250A}"/>
          </ac:spMkLst>
        </pc:spChg>
        <pc:spChg chg="add mod">
          <ac:chgData name="Joren Somers" userId="a0f9801f-b15c-4693-b108-f87734b6e208" providerId="ADAL" clId="{91E24482-E5CC-49F0-AB2E-95D971FF4F7E}" dt="2021-08-17T16:11:45.171" v="10934" actId="14100"/>
          <ac:spMkLst>
            <pc:docMk/>
            <pc:sldMk cId="2870169383" sldId="352"/>
            <ac:spMk id="19" creationId="{6D746CB9-80FF-4829-AF23-D696FC58D08B}"/>
          </ac:spMkLst>
        </pc:spChg>
        <pc:spChg chg="add mod">
          <ac:chgData name="Joren Somers" userId="a0f9801f-b15c-4693-b108-f87734b6e208" providerId="ADAL" clId="{91E24482-E5CC-49F0-AB2E-95D971FF4F7E}" dt="2021-08-17T16:12:07.485" v="10938" actId="14100"/>
          <ac:spMkLst>
            <pc:docMk/>
            <pc:sldMk cId="2870169383" sldId="352"/>
            <ac:spMk id="20" creationId="{153478A1-1AEF-4062-8952-0A961F79BE39}"/>
          </ac:spMkLst>
        </pc:spChg>
        <pc:spChg chg="add mod">
          <ac:chgData name="Joren Somers" userId="a0f9801f-b15c-4693-b108-f87734b6e208" providerId="ADAL" clId="{91E24482-E5CC-49F0-AB2E-95D971FF4F7E}" dt="2021-08-17T16:12:16.306" v="10939" actId="14100"/>
          <ac:spMkLst>
            <pc:docMk/>
            <pc:sldMk cId="2870169383" sldId="352"/>
            <ac:spMk id="21" creationId="{BED3A0E1-2BF2-4400-934A-B1B0BE47C445}"/>
          </ac:spMkLst>
        </pc:spChg>
        <pc:spChg chg="add mod">
          <ac:chgData name="Joren Somers" userId="a0f9801f-b15c-4693-b108-f87734b6e208" providerId="ADAL" clId="{91E24482-E5CC-49F0-AB2E-95D971FF4F7E}" dt="2021-08-17T11:19:02.373" v="10698" actId="1076"/>
          <ac:spMkLst>
            <pc:docMk/>
            <pc:sldMk cId="2870169383" sldId="352"/>
            <ac:spMk id="22" creationId="{C85B0249-44E9-4845-A344-533F18D7C108}"/>
          </ac:spMkLst>
        </pc:spChg>
        <pc:spChg chg="add">
          <ac:chgData name="Joren Somers" userId="a0f9801f-b15c-4693-b108-f87734b6e208" providerId="ADAL" clId="{91E24482-E5CC-49F0-AB2E-95D971FF4F7E}" dt="2021-08-17T11:19:52.950" v="10710"/>
          <ac:spMkLst>
            <pc:docMk/>
            <pc:sldMk cId="2870169383" sldId="352"/>
            <ac:spMk id="23" creationId="{CE518853-8FCE-44E8-A87F-1CE142BE4C2D}"/>
          </ac:spMkLst>
        </pc:spChg>
        <pc:graphicFrameChg chg="add mod">
          <ac:chgData name="Joren Somers" userId="a0f9801f-b15c-4693-b108-f87734b6e208" providerId="ADAL" clId="{91E24482-E5CC-49F0-AB2E-95D971FF4F7E}" dt="2021-08-17T11:19:26.168" v="10705" actId="1076"/>
          <ac:graphicFrameMkLst>
            <pc:docMk/>
            <pc:sldMk cId="2870169383" sldId="352"/>
            <ac:graphicFrameMk id="7" creationId="{31EA57D9-EA99-441D-9804-04AE14C4FD17}"/>
          </ac:graphicFrameMkLst>
        </pc:graphicFrameChg>
      </pc:sldChg>
      <pc:sldChg chg="addSp modSp add mod ord modAnim">
        <pc:chgData name="Joren Somers" userId="a0f9801f-b15c-4693-b108-f87734b6e208" providerId="ADAL" clId="{91E24482-E5CC-49F0-AB2E-95D971FF4F7E}" dt="2021-08-17T16:40:03.203" v="11443" actId="20577"/>
        <pc:sldMkLst>
          <pc:docMk/>
          <pc:sldMk cId="549263264" sldId="354"/>
        </pc:sldMkLst>
        <pc:spChg chg="mod">
          <ac:chgData name="Joren Somers" userId="a0f9801f-b15c-4693-b108-f87734b6e208" providerId="ADAL" clId="{91E24482-E5CC-49F0-AB2E-95D971FF4F7E}" dt="2021-08-17T16:40:03.203" v="11443" actId="20577"/>
          <ac:spMkLst>
            <pc:docMk/>
            <pc:sldMk cId="549263264" sldId="354"/>
            <ac:spMk id="2" creationId="{41F77080-70F4-42FD-89D6-1C5F83F62A4C}"/>
          </ac:spMkLst>
        </pc:spChg>
        <pc:spChg chg="add mod">
          <ac:chgData name="Joren Somers" userId="a0f9801f-b15c-4693-b108-f87734b6e208" providerId="ADAL" clId="{91E24482-E5CC-49F0-AB2E-95D971FF4F7E}" dt="2021-08-17T16:03:44.655" v="10778" actId="14100"/>
          <ac:spMkLst>
            <pc:docMk/>
            <pc:sldMk cId="549263264" sldId="354"/>
            <ac:spMk id="5" creationId="{71EB434E-FD16-44A7-89FF-F01C2EFECFCA}"/>
          </ac:spMkLst>
        </pc:spChg>
        <pc:spChg chg="add">
          <ac:chgData name="Joren Somers" userId="a0f9801f-b15c-4693-b108-f87734b6e208" providerId="ADAL" clId="{91E24482-E5CC-49F0-AB2E-95D971FF4F7E}" dt="2021-08-17T16:04:25.983" v="10779"/>
          <ac:spMkLst>
            <pc:docMk/>
            <pc:sldMk cId="549263264" sldId="354"/>
            <ac:spMk id="6" creationId="{0DA96C8E-DDD2-48B0-A03B-926EFCAB3B22}"/>
          </ac:spMkLst>
        </pc:spChg>
        <pc:graphicFrameChg chg="mod">
          <ac:chgData name="Joren Somers" userId="a0f9801f-b15c-4693-b108-f87734b6e208" providerId="ADAL" clId="{91E24482-E5CC-49F0-AB2E-95D971FF4F7E}" dt="2021-08-17T16:38:02.426" v="11425" actId="1076"/>
          <ac:graphicFrameMkLst>
            <pc:docMk/>
            <pc:sldMk cId="549263264" sldId="354"/>
            <ac:graphicFrameMk id="7" creationId="{31EA57D9-EA99-441D-9804-04AE14C4FD17}"/>
          </ac:graphicFrameMkLst>
        </pc:graphicFrameChg>
      </pc:sldChg>
      <pc:sldChg chg="addSp delSp modSp add mod">
        <pc:chgData name="Joren Somers" userId="a0f9801f-b15c-4693-b108-f87734b6e208" providerId="ADAL" clId="{91E24482-E5CC-49F0-AB2E-95D971FF4F7E}" dt="2021-08-17T16:41:03.023" v="11480" actId="20577"/>
        <pc:sldMkLst>
          <pc:docMk/>
          <pc:sldMk cId="1026817248" sldId="355"/>
        </pc:sldMkLst>
        <pc:spChg chg="mod">
          <ac:chgData name="Joren Somers" userId="a0f9801f-b15c-4693-b108-f87734b6e208" providerId="ADAL" clId="{91E24482-E5CC-49F0-AB2E-95D971FF4F7E}" dt="2021-08-17T16:41:03.023" v="11480" actId="20577"/>
          <ac:spMkLst>
            <pc:docMk/>
            <pc:sldMk cId="1026817248" sldId="355"/>
            <ac:spMk id="2" creationId="{41F77080-70F4-42FD-89D6-1C5F83F62A4C}"/>
          </ac:spMkLst>
        </pc:spChg>
        <pc:spChg chg="add mod">
          <ac:chgData name="Joren Somers" userId="a0f9801f-b15c-4693-b108-f87734b6e208" providerId="ADAL" clId="{91E24482-E5CC-49F0-AB2E-95D971FF4F7E}" dt="2021-08-17T10:16:10.868" v="9960" actId="114"/>
          <ac:spMkLst>
            <pc:docMk/>
            <pc:sldMk cId="1026817248" sldId="355"/>
            <ac:spMk id="3" creationId="{A3CA3D7C-0EEE-4620-9591-6E0CA67C290A}"/>
          </ac:spMkLst>
        </pc:spChg>
        <pc:spChg chg="del">
          <ac:chgData name="Joren Somers" userId="a0f9801f-b15c-4693-b108-f87734b6e208" providerId="ADAL" clId="{91E24482-E5CC-49F0-AB2E-95D971FF4F7E}" dt="2021-08-17T10:02:43.243" v="9726" actId="478"/>
          <ac:spMkLst>
            <pc:docMk/>
            <pc:sldMk cId="1026817248" sldId="355"/>
            <ac:spMk id="13" creationId="{37D419B3-2A87-429A-BF20-B07394521557}"/>
          </ac:spMkLst>
        </pc:spChg>
        <pc:spChg chg="del">
          <ac:chgData name="Joren Somers" userId="a0f9801f-b15c-4693-b108-f87734b6e208" providerId="ADAL" clId="{91E24482-E5CC-49F0-AB2E-95D971FF4F7E}" dt="2021-08-17T10:02:47.738" v="9727" actId="478"/>
          <ac:spMkLst>
            <pc:docMk/>
            <pc:sldMk cId="1026817248" sldId="355"/>
            <ac:spMk id="14" creationId="{5F789E51-5AFB-467E-A57F-4966FE81369E}"/>
          </ac:spMkLst>
        </pc:spChg>
        <pc:spChg chg="del">
          <ac:chgData name="Joren Somers" userId="a0f9801f-b15c-4693-b108-f87734b6e208" providerId="ADAL" clId="{91E24482-E5CC-49F0-AB2E-95D971FF4F7E}" dt="2021-08-17T10:02:49.552" v="9728" actId="478"/>
          <ac:spMkLst>
            <pc:docMk/>
            <pc:sldMk cId="1026817248" sldId="355"/>
            <ac:spMk id="15" creationId="{681F542F-4D98-4B52-80C4-50F055C70612}"/>
          </ac:spMkLst>
        </pc:spChg>
        <pc:spChg chg="del">
          <ac:chgData name="Joren Somers" userId="a0f9801f-b15c-4693-b108-f87734b6e208" providerId="ADAL" clId="{91E24482-E5CC-49F0-AB2E-95D971FF4F7E}" dt="2021-08-17T10:02:51.220" v="9729" actId="478"/>
          <ac:spMkLst>
            <pc:docMk/>
            <pc:sldMk cId="1026817248" sldId="355"/>
            <ac:spMk id="16" creationId="{75BA1E8F-9D6E-4A63-B7A2-5E5B98152B02}"/>
          </ac:spMkLst>
        </pc:spChg>
        <pc:spChg chg="del">
          <ac:chgData name="Joren Somers" userId="a0f9801f-b15c-4693-b108-f87734b6e208" providerId="ADAL" clId="{91E24482-E5CC-49F0-AB2E-95D971FF4F7E}" dt="2021-08-17T10:02:52.796" v="9730" actId="478"/>
          <ac:spMkLst>
            <pc:docMk/>
            <pc:sldMk cId="1026817248" sldId="355"/>
            <ac:spMk id="17" creationId="{74CCAA25-A483-4B03-B89B-887F6E6C55DE}"/>
          </ac:spMkLst>
        </pc:spChg>
        <pc:spChg chg="del">
          <ac:chgData name="Joren Somers" userId="a0f9801f-b15c-4693-b108-f87734b6e208" providerId="ADAL" clId="{91E24482-E5CC-49F0-AB2E-95D971FF4F7E}" dt="2021-08-17T10:02:33.692" v="9721" actId="478"/>
          <ac:spMkLst>
            <pc:docMk/>
            <pc:sldMk cId="1026817248" sldId="355"/>
            <ac:spMk id="18" creationId="{9514920E-E0E3-4093-BF5F-38C5056C250A}"/>
          </ac:spMkLst>
        </pc:spChg>
        <pc:spChg chg="del">
          <ac:chgData name="Joren Somers" userId="a0f9801f-b15c-4693-b108-f87734b6e208" providerId="ADAL" clId="{91E24482-E5CC-49F0-AB2E-95D971FF4F7E}" dt="2021-08-17T10:02:36.503" v="9722" actId="478"/>
          <ac:spMkLst>
            <pc:docMk/>
            <pc:sldMk cId="1026817248" sldId="355"/>
            <ac:spMk id="19" creationId="{6D746CB9-80FF-4829-AF23-D696FC58D08B}"/>
          </ac:spMkLst>
        </pc:spChg>
        <pc:spChg chg="del">
          <ac:chgData name="Joren Somers" userId="a0f9801f-b15c-4693-b108-f87734b6e208" providerId="ADAL" clId="{91E24482-E5CC-49F0-AB2E-95D971FF4F7E}" dt="2021-08-17T10:02:38.298" v="9723" actId="478"/>
          <ac:spMkLst>
            <pc:docMk/>
            <pc:sldMk cId="1026817248" sldId="355"/>
            <ac:spMk id="20" creationId="{153478A1-1AEF-4062-8952-0A961F79BE39}"/>
          </ac:spMkLst>
        </pc:spChg>
        <pc:spChg chg="del">
          <ac:chgData name="Joren Somers" userId="a0f9801f-b15c-4693-b108-f87734b6e208" providerId="ADAL" clId="{91E24482-E5CC-49F0-AB2E-95D971FF4F7E}" dt="2021-08-17T10:02:39.972" v="9724" actId="478"/>
          <ac:spMkLst>
            <pc:docMk/>
            <pc:sldMk cId="1026817248" sldId="355"/>
            <ac:spMk id="21" creationId="{BED3A0E1-2BF2-4400-934A-B1B0BE47C445}"/>
          </ac:spMkLst>
        </pc:spChg>
        <pc:spChg chg="del">
          <ac:chgData name="Joren Somers" userId="a0f9801f-b15c-4693-b108-f87734b6e208" providerId="ADAL" clId="{91E24482-E5CC-49F0-AB2E-95D971FF4F7E}" dt="2021-08-17T10:02:41.645" v="9725" actId="478"/>
          <ac:spMkLst>
            <pc:docMk/>
            <pc:sldMk cId="1026817248" sldId="355"/>
            <ac:spMk id="22" creationId="{C85B0249-44E9-4845-A344-533F18D7C108}"/>
          </ac:spMkLst>
        </pc:spChg>
        <pc:spChg chg="add mod">
          <ac:chgData name="Joren Somers" userId="a0f9801f-b15c-4693-b108-f87734b6e208" providerId="ADAL" clId="{91E24482-E5CC-49F0-AB2E-95D971FF4F7E}" dt="2021-08-17T10:16:58.093" v="9965" actId="1076"/>
          <ac:spMkLst>
            <pc:docMk/>
            <pc:sldMk cId="1026817248" sldId="355"/>
            <ac:spMk id="23" creationId="{A0510551-684A-430E-98F8-CF59A41B67A8}"/>
          </ac:spMkLst>
        </pc:spChg>
        <pc:graphicFrameChg chg="mod">
          <ac:chgData name="Joren Somers" userId="a0f9801f-b15c-4693-b108-f87734b6e208" providerId="ADAL" clId="{91E24482-E5CC-49F0-AB2E-95D971FF4F7E}" dt="2021-08-17T10:20:04.288" v="10001" actId="20577"/>
          <ac:graphicFrameMkLst>
            <pc:docMk/>
            <pc:sldMk cId="1026817248" sldId="355"/>
            <ac:graphicFrameMk id="7" creationId="{31EA57D9-EA99-441D-9804-04AE14C4FD17}"/>
          </ac:graphicFrameMkLst>
        </pc:graphicFrameChg>
      </pc:sldChg>
      <pc:sldChg chg="addSp delSp modSp add mod">
        <pc:chgData name="Joren Somers" userId="a0f9801f-b15c-4693-b108-f87734b6e208" providerId="ADAL" clId="{91E24482-E5CC-49F0-AB2E-95D971FF4F7E}" dt="2021-08-17T16:55:28.505" v="11708"/>
        <pc:sldMkLst>
          <pc:docMk/>
          <pc:sldMk cId="638860043" sldId="356"/>
        </pc:sldMkLst>
        <pc:spChg chg="mod">
          <ac:chgData name="Joren Somers" userId="a0f9801f-b15c-4693-b108-f87734b6e208" providerId="ADAL" clId="{91E24482-E5CC-49F0-AB2E-95D971FF4F7E}" dt="2021-08-17T16:50:34.031" v="11695"/>
          <ac:spMkLst>
            <pc:docMk/>
            <pc:sldMk cId="638860043" sldId="356"/>
            <ac:spMk id="2" creationId="{41F77080-70F4-42FD-89D6-1C5F83F62A4C}"/>
          </ac:spMkLst>
        </pc:spChg>
        <pc:spChg chg="add del">
          <ac:chgData name="Joren Somers" userId="a0f9801f-b15c-4693-b108-f87734b6e208" providerId="ADAL" clId="{91E24482-E5CC-49F0-AB2E-95D971FF4F7E}" dt="2021-08-17T16:51:01.096" v="11701" actId="478"/>
          <ac:spMkLst>
            <pc:docMk/>
            <pc:sldMk cId="638860043" sldId="356"/>
            <ac:spMk id="5" creationId="{71EB434E-FD16-44A7-89FF-F01C2EFECFCA}"/>
          </ac:spMkLst>
        </pc:spChg>
        <pc:spChg chg="add">
          <ac:chgData name="Joren Somers" userId="a0f9801f-b15c-4693-b108-f87734b6e208" providerId="ADAL" clId="{91E24482-E5CC-49F0-AB2E-95D971FF4F7E}" dt="2021-08-17T16:55:28.505" v="11708"/>
          <ac:spMkLst>
            <pc:docMk/>
            <pc:sldMk cId="638860043" sldId="356"/>
            <ac:spMk id="6" creationId="{A776C571-53C6-4591-BDE3-1784E58CA287}"/>
          </ac:spMkLst>
        </pc:spChg>
      </pc:sldChg>
      <pc:sldChg chg="modSp add">
        <pc:chgData name="Joren Somers" userId="a0f9801f-b15c-4693-b108-f87734b6e208" providerId="ADAL" clId="{91E24482-E5CC-49F0-AB2E-95D971FF4F7E}" dt="2021-08-17T15:56:18.591" v="10713" actId="207"/>
        <pc:sldMkLst>
          <pc:docMk/>
          <pc:sldMk cId="3851729337" sldId="357"/>
        </pc:sldMkLst>
        <pc:spChg chg="mod">
          <ac:chgData name="Joren Somers" userId="a0f9801f-b15c-4693-b108-f87734b6e208" providerId="ADAL" clId="{91E24482-E5CC-49F0-AB2E-95D971FF4F7E}" dt="2021-08-17T15:56:18.591" v="10713" actId="207"/>
          <ac:spMkLst>
            <pc:docMk/>
            <pc:sldMk cId="3851729337" sldId="357"/>
            <ac:spMk id="3" creationId="{D692BCED-59EA-420A-A3E0-52A8DB7CB5C0}"/>
          </ac:spMkLst>
        </pc:spChg>
      </pc:sldChg>
      <pc:sldChg chg="delSp modSp add">
        <pc:chgData name="Joren Somers" userId="a0f9801f-b15c-4693-b108-f87734b6e208" providerId="ADAL" clId="{91E24482-E5CC-49F0-AB2E-95D971FF4F7E}" dt="2021-08-17T16:40:30.420" v="11465" actId="20577"/>
        <pc:sldMkLst>
          <pc:docMk/>
          <pc:sldMk cId="3905979521" sldId="359"/>
        </pc:sldMkLst>
        <pc:spChg chg="mod">
          <ac:chgData name="Joren Somers" userId="a0f9801f-b15c-4693-b108-f87734b6e208" providerId="ADAL" clId="{91E24482-E5CC-49F0-AB2E-95D971FF4F7E}" dt="2021-08-17T16:40:30.420" v="11465" actId="20577"/>
          <ac:spMkLst>
            <pc:docMk/>
            <pc:sldMk cId="3905979521" sldId="359"/>
            <ac:spMk id="2" creationId="{41F77080-70F4-42FD-89D6-1C5F83F62A4C}"/>
          </ac:spMkLst>
        </pc:spChg>
        <pc:spChg chg="mod">
          <ac:chgData name="Joren Somers" userId="a0f9801f-b15c-4693-b108-f87734b6e208" providerId="ADAL" clId="{91E24482-E5CC-49F0-AB2E-95D971FF4F7E}" dt="2021-08-17T16:12:56.546" v="10951" actId="1076"/>
          <ac:spMkLst>
            <pc:docMk/>
            <pc:sldMk cId="3905979521" sldId="359"/>
            <ac:spMk id="13" creationId="{37D419B3-2A87-429A-BF20-B07394521557}"/>
          </ac:spMkLst>
        </pc:spChg>
        <pc:spChg chg="mod">
          <ac:chgData name="Joren Somers" userId="a0f9801f-b15c-4693-b108-f87734b6e208" providerId="ADAL" clId="{91E24482-E5CC-49F0-AB2E-95D971FF4F7E}" dt="2021-08-17T16:12:59.590" v="10952" actId="14100"/>
          <ac:spMkLst>
            <pc:docMk/>
            <pc:sldMk cId="3905979521" sldId="359"/>
            <ac:spMk id="14" creationId="{5F789E51-5AFB-467E-A57F-4966FE81369E}"/>
          </ac:spMkLst>
        </pc:spChg>
        <pc:spChg chg="mod">
          <ac:chgData name="Joren Somers" userId="a0f9801f-b15c-4693-b108-f87734b6e208" providerId="ADAL" clId="{91E24482-E5CC-49F0-AB2E-95D971FF4F7E}" dt="2021-08-17T16:13:04.962" v="10953" actId="14100"/>
          <ac:spMkLst>
            <pc:docMk/>
            <pc:sldMk cId="3905979521" sldId="359"/>
            <ac:spMk id="15" creationId="{681F542F-4D98-4B52-80C4-50F055C70612}"/>
          </ac:spMkLst>
        </pc:spChg>
        <pc:spChg chg="del">
          <ac:chgData name="Joren Somers" userId="a0f9801f-b15c-4693-b108-f87734b6e208" providerId="ADAL" clId="{91E24482-E5CC-49F0-AB2E-95D971FF4F7E}" dt="2021-08-17T16:13:08.505" v="10954" actId="478"/>
          <ac:spMkLst>
            <pc:docMk/>
            <pc:sldMk cId="3905979521" sldId="359"/>
            <ac:spMk id="16" creationId="{75BA1E8F-9D6E-4A63-B7A2-5E5B98152B02}"/>
          </ac:spMkLst>
        </pc:spChg>
        <pc:spChg chg="del">
          <ac:chgData name="Joren Somers" userId="a0f9801f-b15c-4693-b108-f87734b6e208" providerId="ADAL" clId="{91E24482-E5CC-49F0-AB2E-95D971FF4F7E}" dt="2021-08-17T16:13:10.188" v="10955" actId="478"/>
          <ac:spMkLst>
            <pc:docMk/>
            <pc:sldMk cId="3905979521" sldId="359"/>
            <ac:spMk id="17" creationId="{74CCAA25-A483-4B03-B89B-887F6E6C55DE}"/>
          </ac:spMkLst>
        </pc:spChg>
        <pc:spChg chg="del">
          <ac:chgData name="Joren Somers" userId="a0f9801f-b15c-4693-b108-f87734b6e208" providerId="ADAL" clId="{91E24482-E5CC-49F0-AB2E-95D971FF4F7E}" dt="2021-08-17T16:12:39.096" v="10945" actId="478"/>
          <ac:spMkLst>
            <pc:docMk/>
            <pc:sldMk cId="3905979521" sldId="359"/>
            <ac:spMk id="18" creationId="{9514920E-E0E3-4093-BF5F-38C5056C250A}"/>
          </ac:spMkLst>
        </pc:spChg>
        <pc:spChg chg="del">
          <ac:chgData name="Joren Somers" userId="a0f9801f-b15c-4693-b108-f87734b6e208" providerId="ADAL" clId="{91E24482-E5CC-49F0-AB2E-95D971FF4F7E}" dt="2021-08-17T16:12:40.861" v="10946" actId="478"/>
          <ac:spMkLst>
            <pc:docMk/>
            <pc:sldMk cId="3905979521" sldId="359"/>
            <ac:spMk id="19" creationId="{6D746CB9-80FF-4829-AF23-D696FC58D08B}"/>
          </ac:spMkLst>
        </pc:spChg>
        <pc:spChg chg="del">
          <ac:chgData name="Joren Somers" userId="a0f9801f-b15c-4693-b108-f87734b6e208" providerId="ADAL" clId="{91E24482-E5CC-49F0-AB2E-95D971FF4F7E}" dt="2021-08-17T16:12:42.673" v="10947" actId="478"/>
          <ac:spMkLst>
            <pc:docMk/>
            <pc:sldMk cId="3905979521" sldId="359"/>
            <ac:spMk id="20" creationId="{153478A1-1AEF-4062-8952-0A961F79BE39}"/>
          </ac:spMkLst>
        </pc:spChg>
        <pc:spChg chg="del">
          <ac:chgData name="Joren Somers" userId="a0f9801f-b15c-4693-b108-f87734b6e208" providerId="ADAL" clId="{91E24482-E5CC-49F0-AB2E-95D971FF4F7E}" dt="2021-08-17T16:12:44.458" v="10948" actId="478"/>
          <ac:spMkLst>
            <pc:docMk/>
            <pc:sldMk cId="3905979521" sldId="359"/>
            <ac:spMk id="21" creationId="{BED3A0E1-2BF2-4400-934A-B1B0BE47C445}"/>
          </ac:spMkLst>
        </pc:spChg>
        <pc:spChg chg="del">
          <ac:chgData name="Joren Somers" userId="a0f9801f-b15c-4693-b108-f87734b6e208" providerId="ADAL" clId="{91E24482-E5CC-49F0-AB2E-95D971FF4F7E}" dt="2021-08-17T16:12:49.810" v="10949" actId="478"/>
          <ac:spMkLst>
            <pc:docMk/>
            <pc:sldMk cId="3905979521" sldId="359"/>
            <ac:spMk id="22" creationId="{C85B0249-44E9-4845-A344-533F18D7C108}"/>
          </ac:spMkLst>
        </pc:spChg>
      </pc:sldChg>
      <pc:sldChg chg="delSp modSp add">
        <pc:chgData name="Joren Somers" userId="a0f9801f-b15c-4693-b108-f87734b6e208" providerId="ADAL" clId="{91E24482-E5CC-49F0-AB2E-95D971FF4F7E}" dt="2021-08-17T16:40:33.721" v="11467" actId="20577"/>
        <pc:sldMkLst>
          <pc:docMk/>
          <pc:sldMk cId="1818200596" sldId="360"/>
        </pc:sldMkLst>
        <pc:spChg chg="mod">
          <ac:chgData name="Joren Somers" userId="a0f9801f-b15c-4693-b108-f87734b6e208" providerId="ADAL" clId="{91E24482-E5CC-49F0-AB2E-95D971FF4F7E}" dt="2021-08-17T16:40:33.721" v="11467" actId="20577"/>
          <ac:spMkLst>
            <pc:docMk/>
            <pc:sldMk cId="1818200596" sldId="360"/>
            <ac:spMk id="2" creationId="{41F77080-70F4-42FD-89D6-1C5F83F62A4C}"/>
          </ac:spMkLst>
        </pc:spChg>
        <pc:spChg chg="del">
          <ac:chgData name="Joren Somers" userId="a0f9801f-b15c-4693-b108-f87734b6e208" providerId="ADAL" clId="{91E24482-E5CC-49F0-AB2E-95D971FF4F7E}" dt="2021-08-17T16:13:30.775" v="10961" actId="478"/>
          <ac:spMkLst>
            <pc:docMk/>
            <pc:sldMk cId="1818200596" sldId="360"/>
            <ac:spMk id="13" creationId="{37D419B3-2A87-429A-BF20-B07394521557}"/>
          </ac:spMkLst>
        </pc:spChg>
        <pc:spChg chg="del">
          <ac:chgData name="Joren Somers" userId="a0f9801f-b15c-4693-b108-f87734b6e208" providerId="ADAL" clId="{91E24482-E5CC-49F0-AB2E-95D971FF4F7E}" dt="2021-08-17T16:13:32.489" v="10962" actId="478"/>
          <ac:spMkLst>
            <pc:docMk/>
            <pc:sldMk cId="1818200596" sldId="360"/>
            <ac:spMk id="14" creationId="{5F789E51-5AFB-467E-A57F-4966FE81369E}"/>
          </ac:spMkLst>
        </pc:spChg>
        <pc:spChg chg="del">
          <ac:chgData name="Joren Somers" userId="a0f9801f-b15c-4693-b108-f87734b6e208" providerId="ADAL" clId="{91E24482-E5CC-49F0-AB2E-95D971FF4F7E}" dt="2021-08-17T16:13:35.509" v="10963" actId="478"/>
          <ac:spMkLst>
            <pc:docMk/>
            <pc:sldMk cId="1818200596" sldId="360"/>
            <ac:spMk id="15" creationId="{681F542F-4D98-4B52-80C4-50F055C70612}"/>
          </ac:spMkLst>
        </pc:spChg>
        <pc:spChg chg="mod">
          <ac:chgData name="Joren Somers" userId="a0f9801f-b15c-4693-b108-f87734b6e208" providerId="ADAL" clId="{91E24482-E5CC-49F0-AB2E-95D971FF4F7E}" dt="2021-08-17T16:13:40.468" v="10964" actId="14100"/>
          <ac:spMkLst>
            <pc:docMk/>
            <pc:sldMk cId="1818200596" sldId="360"/>
            <ac:spMk id="16" creationId="{75BA1E8F-9D6E-4A63-B7A2-5E5B98152B02}"/>
          </ac:spMkLst>
        </pc:spChg>
        <pc:spChg chg="mod">
          <ac:chgData name="Joren Somers" userId="a0f9801f-b15c-4693-b108-f87734b6e208" providerId="ADAL" clId="{91E24482-E5CC-49F0-AB2E-95D971FF4F7E}" dt="2021-08-17T16:13:45.382" v="10965" actId="14100"/>
          <ac:spMkLst>
            <pc:docMk/>
            <pc:sldMk cId="1818200596" sldId="360"/>
            <ac:spMk id="17" creationId="{74CCAA25-A483-4B03-B89B-887F6E6C55DE}"/>
          </ac:spMkLst>
        </pc:spChg>
        <pc:spChg chg="del">
          <ac:chgData name="Joren Somers" userId="a0f9801f-b15c-4693-b108-f87734b6e208" providerId="ADAL" clId="{91E24482-E5CC-49F0-AB2E-95D971FF4F7E}" dt="2021-08-17T16:13:15.880" v="10956" actId="478"/>
          <ac:spMkLst>
            <pc:docMk/>
            <pc:sldMk cId="1818200596" sldId="360"/>
            <ac:spMk id="18" creationId="{9514920E-E0E3-4093-BF5F-38C5056C250A}"/>
          </ac:spMkLst>
        </pc:spChg>
        <pc:spChg chg="del">
          <ac:chgData name="Joren Somers" userId="a0f9801f-b15c-4693-b108-f87734b6e208" providerId="ADAL" clId="{91E24482-E5CC-49F0-AB2E-95D971FF4F7E}" dt="2021-08-17T16:13:19.290" v="10957" actId="478"/>
          <ac:spMkLst>
            <pc:docMk/>
            <pc:sldMk cId="1818200596" sldId="360"/>
            <ac:spMk id="19" creationId="{6D746CB9-80FF-4829-AF23-D696FC58D08B}"/>
          </ac:spMkLst>
        </pc:spChg>
        <pc:spChg chg="del">
          <ac:chgData name="Joren Somers" userId="a0f9801f-b15c-4693-b108-f87734b6e208" providerId="ADAL" clId="{91E24482-E5CC-49F0-AB2E-95D971FF4F7E}" dt="2021-08-17T16:13:21.036" v="10958" actId="478"/>
          <ac:spMkLst>
            <pc:docMk/>
            <pc:sldMk cId="1818200596" sldId="360"/>
            <ac:spMk id="20" creationId="{153478A1-1AEF-4062-8952-0A961F79BE39}"/>
          </ac:spMkLst>
        </pc:spChg>
        <pc:spChg chg="del">
          <ac:chgData name="Joren Somers" userId="a0f9801f-b15c-4693-b108-f87734b6e208" providerId="ADAL" clId="{91E24482-E5CC-49F0-AB2E-95D971FF4F7E}" dt="2021-08-17T16:13:22.683" v="10959" actId="478"/>
          <ac:spMkLst>
            <pc:docMk/>
            <pc:sldMk cId="1818200596" sldId="360"/>
            <ac:spMk id="21" creationId="{BED3A0E1-2BF2-4400-934A-B1B0BE47C445}"/>
          </ac:spMkLst>
        </pc:spChg>
        <pc:spChg chg="del">
          <ac:chgData name="Joren Somers" userId="a0f9801f-b15c-4693-b108-f87734b6e208" providerId="ADAL" clId="{91E24482-E5CC-49F0-AB2E-95D971FF4F7E}" dt="2021-08-17T16:13:24.328" v="10960" actId="478"/>
          <ac:spMkLst>
            <pc:docMk/>
            <pc:sldMk cId="1818200596" sldId="360"/>
            <ac:spMk id="22" creationId="{C85B0249-44E9-4845-A344-533F18D7C108}"/>
          </ac:spMkLst>
        </pc:spChg>
      </pc:sldChg>
      <pc:sldChg chg="delSp modSp add modAnim">
        <pc:chgData name="Joren Somers" userId="a0f9801f-b15c-4693-b108-f87734b6e208" providerId="ADAL" clId="{91E24482-E5CC-49F0-AB2E-95D971FF4F7E}" dt="2021-08-19T21:33:31.778" v="11857" actId="14100"/>
        <pc:sldMkLst>
          <pc:docMk/>
          <pc:sldMk cId="1575623370" sldId="361"/>
        </pc:sldMkLst>
        <pc:spChg chg="mod">
          <ac:chgData name="Joren Somers" userId="a0f9801f-b15c-4693-b108-f87734b6e208" providerId="ADAL" clId="{91E24482-E5CC-49F0-AB2E-95D971FF4F7E}" dt="2021-08-17T16:40:37.855" v="11469" actId="20577"/>
          <ac:spMkLst>
            <pc:docMk/>
            <pc:sldMk cId="1575623370" sldId="361"/>
            <ac:spMk id="2" creationId="{C522BBD7-2635-4EEC-9800-408B3E58A03D}"/>
          </ac:spMkLst>
        </pc:spChg>
        <pc:spChg chg="mod">
          <ac:chgData name="Joren Somers" userId="a0f9801f-b15c-4693-b108-f87734b6e208" providerId="ADAL" clId="{91E24482-E5CC-49F0-AB2E-95D971FF4F7E}" dt="2021-08-19T21:33:31.778" v="11857" actId="14100"/>
          <ac:spMkLst>
            <pc:docMk/>
            <pc:sldMk cId="1575623370" sldId="361"/>
            <ac:spMk id="9" creationId="{453BBC31-BBE6-4475-842E-0AC2A4DDA6DC}"/>
          </ac:spMkLst>
        </pc:spChg>
        <pc:spChg chg="del mod">
          <ac:chgData name="Joren Somers" userId="a0f9801f-b15c-4693-b108-f87734b6e208" providerId="ADAL" clId="{91E24482-E5CC-49F0-AB2E-95D971FF4F7E}" dt="2021-08-17T16:16:49.498" v="10990"/>
          <ac:spMkLst>
            <pc:docMk/>
            <pc:sldMk cId="1575623370" sldId="361"/>
            <ac:spMk id="16" creationId="{D80D31E9-8307-4EDE-B935-E8525CBDB040}"/>
          </ac:spMkLst>
        </pc:spChg>
        <pc:graphicFrameChg chg="mod modGraphic">
          <ac:chgData name="Joren Somers" userId="a0f9801f-b15c-4693-b108-f87734b6e208" providerId="ADAL" clId="{91E24482-E5CC-49F0-AB2E-95D971FF4F7E}" dt="2021-08-17T16:20:05.739" v="11058"/>
          <ac:graphicFrameMkLst>
            <pc:docMk/>
            <pc:sldMk cId="1575623370" sldId="361"/>
            <ac:graphicFrameMk id="8" creationId="{F14637AD-B4E7-4D2C-85E2-8C157B157C67}"/>
          </ac:graphicFrameMkLst>
        </pc:graphicFrameChg>
      </pc:sldChg>
      <pc:sldChg chg="addSp delSp modSp add delAnim modAnim">
        <pc:chgData name="Joren Somers" userId="a0f9801f-b15c-4693-b108-f87734b6e208" providerId="ADAL" clId="{91E24482-E5CC-49F0-AB2E-95D971FF4F7E}" dt="2021-08-20T07:10:34.009" v="12111" actId="20577"/>
        <pc:sldMkLst>
          <pc:docMk/>
          <pc:sldMk cId="2245835180" sldId="362"/>
        </pc:sldMkLst>
        <pc:spChg chg="mod">
          <ac:chgData name="Joren Somers" userId="a0f9801f-b15c-4693-b108-f87734b6e208" providerId="ADAL" clId="{91E24482-E5CC-49F0-AB2E-95D971FF4F7E}" dt="2021-08-17T16:40:40.561" v="11471" actId="20577"/>
          <ac:spMkLst>
            <pc:docMk/>
            <pc:sldMk cId="2245835180" sldId="362"/>
            <ac:spMk id="2" creationId="{C522BBD7-2635-4EEC-9800-408B3E58A03D}"/>
          </ac:spMkLst>
        </pc:spChg>
        <pc:spChg chg="del">
          <ac:chgData name="Joren Somers" userId="a0f9801f-b15c-4693-b108-f87734b6e208" providerId="ADAL" clId="{91E24482-E5CC-49F0-AB2E-95D971FF4F7E}" dt="2021-08-17T16:16:52.334" v="10991" actId="478"/>
          <ac:spMkLst>
            <pc:docMk/>
            <pc:sldMk cId="2245835180" sldId="362"/>
            <ac:spMk id="7" creationId="{D80DD7C3-7DAC-417B-86F1-A558AEEC4BD8}"/>
          </ac:spMkLst>
        </pc:spChg>
        <pc:spChg chg="add mod">
          <ac:chgData name="Joren Somers" userId="a0f9801f-b15c-4693-b108-f87734b6e208" providerId="ADAL" clId="{91E24482-E5CC-49F0-AB2E-95D971FF4F7E}" dt="2021-08-17T16:55:55.656" v="11710" actId="1076"/>
          <ac:spMkLst>
            <pc:docMk/>
            <pc:sldMk cId="2245835180" sldId="362"/>
            <ac:spMk id="9" creationId="{757939E3-A8AB-4F24-99E8-B0C726CE4DEF}"/>
          </ac:spMkLst>
        </pc:spChg>
        <pc:spChg chg="add mod">
          <ac:chgData name="Joren Somers" userId="a0f9801f-b15c-4693-b108-f87734b6e208" providerId="ADAL" clId="{91E24482-E5CC-49F0-AB2E-95D971FF4F7E}" dt="2021-08-20T07:10:34.009" v="12111" actId="20577"/>
          <ac:spMkLst>
            <pc:docMk/>
            <pc:sldMk cId="2245835180" sldId="362"/>
            <ac:spMk id="10" creationId="{B0508E84-3D91-4B76-B3AD-64A8697F353C}"/>
          </ac:spMkLst>
        </pc:spChg>
        <pc:spChg chg="del mod">
          <ac:chgData name="Joren Somers" userId="a0f9801f-b15c-4693-b108-f87734b6e208" providerId="ADAL" clId="{91E24482-E5CC-49F0-AB2E-95D971FF4F7E}" dt="2021-08-17T16:17:06.737" v="11000"/>
          <ac:spMkLst>
            <pc:docMk/>
            <pc:sldMk cId="2245835180" sldId="362"/>
            <ac:spMk id="16" creationId="{D80D31E9-8307-4EDE-B935-E8525CBDB040}"/>
          </ac:spMkLst>
        </pc:spChg>
        <pc:graphicFrameChg chg="mod modGraphic">
          <ac:chgData name="Joren Somers" userId="a0f9801f-b15c-4693-b108-f87734b6e208" providerId="ADAL" clId="{91E24482-E5CC-49F0-AB2E-95D971FF4F7E}" dt="2021-08-17T16:26:48.606" v="11150"/>
          <ac:graphicFrameMkLst>
            <pc:docMk/>
            <pc:sldMk cId="2245835180" sldId="362"/>
            <ac:graphicFrameMk id="8" creationId="{F14637AD-B4E7-4D2C-85E2-8C157B157C67}"/>
          </ac:graphicFrameMkLst>
        </pc:graphicFrameChg>
      </pc:sldChg>
      <pc:sldChg chg="delSp modSp add">
        <pc:chgData name="Joren Somers" userId="a0f9801f-b15c-4693-b108-f87734b6e208" providerId="ADAL" clId="{91E24482-E5CC-49F0-AB2E-95D971FF4F7E}" dt="2021-08-17T16:40:44.927" v="11477" actId="20577"/>
        <pc:sldMkLst>
          <pc:docMk/>
          <pc:sldMk cId="1025025310" sldId="364"/>
        </pc:sldMkLst>
        <pc:spChg chg="mod">
          <ac:chgData name="Joren Somers" userId="a0f9801f-b15c-4693-b108-f87734b6e208" providerId="ADAL" clId="{91E24482-E5CC-49F0-AB2E-95D971FF4F7E}" dt="2021-08-17T16:40:44.927" v="11477" actId="20577"/>
          <ac:spMkLst>
            <pc:docMk/>
            <pc:sldMk cId="1025025310" sldId="364"/>
            <ac:spMk id="2" creationId="{C522BBD7-2635-4EEC-9800-408B3E58A03D}"/>
          </ac:spMkLst>
        </pc:spChg>
        <pc:spChg chg="del mod">
          <ac:chgData name="Joren Somers" userId="a0f9801f-b15c-4693-b108-f87734b6e208" providerId="ADAL" clId="{91E24482-E5CC-49F0-AB2E-95D971FF4F7E}" dt="2021-08-17T16:17:15.885" v="11005"/>
          <ac:spMkLst>
            <pc:docMk/>
            <pc:sldMk cId="1025025310" sldId="364"/>
            <ac:spMk id="6" creationId="{9E8BA54B-B85D-43C4-84EF-3F76BC02CF8D}"/>
          </ac:spMkLst>
        </pc:spChg>
        <pc:graphicFrameChg chg="mod modGraphic">
          <ac:chgData name="Joren Somers" userId="a0f9801f-b15c-4693-b108-f87734b6e208" providerId="ADAL" clId="{91E24482-E5CC-49F0-AB2E-95D971FF4F7E}" dt="2021-08-17T16:29:12.340" v="11208"/>
          <ac:graphicFrameMkLst>
            <pc:docMk/>
            <pc:sldMk cId="1025025310" sldId="364"/>
            <ac:graphicFrameMk id="8" creationId="{F14637AD-B4E7-4D2C-85E2-8C157B157C67}"/>
          </ac:graphicFrameMkLst>
        </pc:graphicFrameChg>
      </pc:sldChg>
      <pc:sldChg chg="addSp delSp modSp add delAnim modAnim">
        <pc:chgData name="Joren Somers" userId="a0f9801f-b15c-4693-b108-f87734b6e208" providerId="ADAL" clId="{91E24482-E5CC-49F0-AB2E-95D971FF4F7E}" dt="2021-08-17T16:39:56.357" v="11439" actId="20577"/>
        <pc:sldMkLst>
          <pc:docMk/>
          <pc:sldMk cId="3913655346" sldId="365"/>
        </pc:sldMkLst>
        <pc:spChg chg="mod">
          <ac:chgData name="Joren Somers" userId="a0f9801f-b15c-4693-b108-f87734b6e208" providerId="ADAL" clId="{91E24482-E5CC-49F0-AB2E-95D971FF4F7E}" dt="2021-08-17T16:39:56.357" v="11439" actId="20577"/>
          <ac:spMkLst>
            <pc:docMk/>
            <pc:sldMk cId="3913655346" sldId="365"/>
            <ac:spMk id="2" creationId="{C522BBD7-2635-4EEC-9800-408B3E58A03D}"/>
          </ac:spMkLst>
        </pc:spChg>
        <pc:spChg chg="add mod">
          <ac:chgData name="Joren Somers" userId="a0f9801f-b15c-4693-b108-f87734b6e208" providerId="ADAL" clId="{91E24482-E5CC-49F0-AB2E-95D971FF4F7E}" dt="2021-08-17T16:37:27.350" v="11424" actId="14100"/>
          <ac:spMkLst>
            <pc:docMk/>
            <pc:sldMk cId="3913655346" sldId="365"/>
            <ac:spMk id="9" creationId="{E44F2BEF-4F59-470D-AACE-3E0F1A51C26A}"/>
          </ac:spMkLst>
        </pc:spChg>
        <pc:spChg chg="del">
          <ac:chgData name="Joren Somers" userId="a0f9801f-b15c-4693-b108-f87734b6e208" providerId="ADAL" clId="{91E24482-E5CC-49F0-AB2E-95D971FF4F7E}" dt="2021-08-17T16:37:00.609" v="11418" actId="478"/>
          <ac:spMkLst>
            <pc:docMk/>
            <pc:sldMk cId="3913655346" sldId="365"/>
            <ac:spMk id="10" creationId="{9D0DBF91-C344-4193-8379-47B3600515A4}"/>
          </ac:spMkLst>
        </pc:spChg>
        <pc:spChg chg="del mod">
          <ac:chgData name="Joren Somers" userId="a0f9801f-b15c-4693-b108-f87734b6e208" providerId="ADAL" clId="{91E24482-E5CC-49F0-AB2E-95D971FF4F7E}" dt="2021-08-17T16:37:16.899" v="11421" actId="478"/>
          <ac:spMkLst>
            <pc:docMk/>
            <pc:sldMk cId="3913655346" sldId="365"/>
            <ac:spMk id="11" creationId="{7E9AB7DC-9B7E-4E20-8750-4D76DB535A1B}"/>
          </ac:spMkLst>
        </pc:spChg>
      </pc:sldChg>
      <pc:sldChg chg="modSp add">
        <pc:chgData name="Joren Somers" userId="a0f9801f-b15c-4693-b108-f87734b6e208" providerId="ADAL" clId="{91E24482-E5CC-49F0-AB2E-95D971FF4F7E}" dt="2021-08-17T16:50:13.036" v="11689" actId="20577"/>
        <pc:sldMkLst>
          <pc:docMk/>
          <pc:sldMk cId="1358783948" sldId="366"/>
        </pc:sldMkLst>
        <pc:spChg chg="mod">
          <ac:chgData name="Joren Somers" userId="a0f9801f-b15c-4693-b108-f87734b6e208" providerId="ADAL" clId="{91E24482-E5CC-49F0-AB2E-95D971FF4F7E}" dt="2021-08-17T16:50:13.036" v="11689" actId="20577"/>
          <ac:spMkLst>
            <pc:docMk/>
            <pc:sldMk cId="1358783948" sldId="366"/>
            <ac:spMk id="2" creationId="{C522BBD7-2635-4EEC-9800-408B3E58A03D}"/>
          </ac:spMkLst>
        </pc:spChg>
        <pc:graphicFrameChg chg="mod modGraphic">
          <ac:chgData name="Joren Somers" userId="a0f9801f-b15c-4693-b108-f87734b6e208" providerId="ADAL" clId="{91E24482-E5CC-49F0-AB2E-95D971FF4F7E}" dt="2021-08-17T16:46:19.877" v="11616"/>
          <ac:graphicFrameMkLst>
            <pc:docMk/>
            <pc:sldMk cId="1358783948" sldId="366"/>
            <ac:graphicFrameMk id="8" creationId="{F14637AD-B4E7-4D2C-85E2-8C157B157C67}"/>
          </ac:graphicFrameMkLst>
        </pc:graphicFrameChg>
      </pc:sldChg>
      <pc:sldChg chg="modSp add">
        <pc:chgData name="Joren Somers" userId="a0f9801f-b15c-4693-b108-f87734b6e208" providerId="ADAL" clId="{91E24482-E5CC-49F0-AB2E-95D971FF4F7E}" dt="2021-08-17T16:50:25.886" v="11693"/>
        <pc:sldMkLst>
          <pc:docMk/>
          <pc:sldMk cId="2600756165" sldId="367"/>
        </pc:sldMkLst>
        <pc:spChg chg="mod">
          <ac:chgData name="Joren Somers" userId="a0f9801f-b15c-4693-b108-f87734b6e208" providerId="ADAL" clId="{91E24482-E5CC-49F0-AB2E-95D971FF4F7E}" dt="2021-08-17T16:50:25.886" v="11693"/>
          <ac:spMkLst>
            <pc:docMk/>
            <pc:sldMk cId="2600756165" sldId="367"/>
            <ac:spMk id="2" creationId="{C522BBD7-2635-4EEC-9800-408B3E58A03D}"/>
          </ac:spMkLst>
        </pc:spChg>
        <pc:graphicFrameChg chg="mod modGraphic">
          <ac:chgData name="Joren Somers" userId="a0f9801f-b15c-4693-b108-f87734b6e208" providerId="ADAL" clId="{91E24482-E5CC-49F0-AB2E-95D971FF4F7E}" dt="2021-08-17T16:48:09.606" v="11643" actId="20577"/>
          <ac:graphicFrameMkLst>
            <pc:docMk/>
            <pc:sldMk cId="2600756165" sldId="367"/>
            <ac:graphicFrameMk id="8" creationId="{F14637AD-B4E7-4D2C-85E2-8C157B157C67}"/>
          </ac:graphicFrameMkLst>
        </pc:graphicFrameChg>
      </pc:sldChg>
      <pc:sldChg chg="modSp add">
        <pc:chgData name="Joren Somers" userId="a0f9801f-b15c-4693-b108-f87734b6e208" providerId="ADAL" clId="{91E24482-E5CC-49F0-AB2E-95D971FF4F7E}" dt="2021-08-19T21:37:48.441" v="11861" actId="20577"/>
        <pc:sldMkLst>
          <pc:docMk/>
          <pc:sldMk cId="920949033" sldId="368"/>
        </pc:sldMkLst>
        <pc:spChg chg="mod">
          <ac:chgData name="Joren Somers" userId="a0f9801f-b15c-4693-b108-f87734b6e208" providerId="ADAL" clId="{91E24482-E5CC-49F0-AB2E-95D971FF4F7E}" dt="2021-08-17T16:50:30.276" v="11694"/>
          <ac:spMkLst>
            <pc:docMk/>
            <pc:sldMk cId="920949033" sldId="368"/>
            <ac:spMk id="2" creationId="{C522BBD7-2635-4EEC-9800-408B3E58A03D}"/>
          </ac:spMkLst>
        </pc:spChg>
        <pc:spChg chg="mod">
          <ac:chgData name="Joren Somers" userId="a0f9801f-b15c-4693-b108-f87734b6e208" providerId="ADAL" clId="{91E24482-E5CC-49F0-AB2E-95D971FF4F7E}" dt="2021-08-19T21:37:48.441" v="11861" actId="20577"/>
          <ac:spMkLst>
            <pc:docMk/>
            <pc:sldMk cId="920949033" sldId="368"/>
            <ac:spMk id="6" creationId="{0F9723FF-3156-4469-A434-7C60CCBF78D2}"/>
          </ac:spMkLst>
        </pc:spChg>
        <pc:graphicFrameChg chg="mod modGraphic">
          <ac:chgData name="Joren Somers" userId="a0f9801f-b15c-4693-b108-f87734b6e208" providerId="ADAL" clId="{91E24482-E5CC-49F0-AB2E-95D971FF4F7E}" dt="2021-08-17T16:49:44.756" v="11687"/>
          <ac:graphicFrameMkLst>
            <pc:docMk/>
            <pc:sldMk cId="920949033" sldId="368"/>
            <ac:graphicFrameMk id="8" creationId="{F14637AD-B4E7-4D2C-85E2-8C157B157C67}"/>
          </ac:graphicFrameMkLst>
        </pc:graphicFrameChg>
      </pc:sldChg>
      <pc:sldChg chg="modSp">
        <pc:chgData name="Joren Somers" userId="a0f9801f-b15c-4693-b108-f87734b6e208" providerId="ADAL" clId="{91E24482-E5CC-49F0-AB2E-95D971FF4F7E}" dt="2021-08-19T21:24:47.468" v="11843" actId="1076"/>
        <pc:sldMkLst>
          <pc:docMk/>
          <pc:sldMk cId="1630176413" sldId="370"/>
        </pc:sldMkLst>
        <pc:spChg chg="mod">
          <ac:chgData name="Joren Somers" userId="a0f9801f-b15c-4693-b108-f87734b6e208" providerId="ADAL" clId="{91E24482-E5CC-49F0-AB2E-95D971FF4F7E}" dt="2021-08-19T21:24:47.468" v="11843" actId="1076"/>
          <ac:spMkLst>
            <pc:docMk/>
            <pc:sldMk cId="1630176413" sldId="370"/>
            <ac:spMk id="7" creationId="{59CACBD8-21D7-4D3E-8909-73178C391405}"/>
          </ac:spMkLst>
        </pc:spChg>
      </pc:sldChg>
      <pc:sldChg chg="modSp">
        <pc:chgData name="Joren Somers" userId="a0f9801f-b15c-4693-b108-f87734b6e208" providerId="ADAL" clId="{91E24482-E5CC-49F0-AB2E-95D971FF4F7E}" dt="2021-08-19T21:38:58.388" v="11863" actId="14100"/>
        <pc:sldMkLst>
          <pc:docMk/>
          <pc:sldMk cId="2005717020" sldId="374"/>
        </pc:sldMkLst>
        <pc:spChg chg="mod">
          <ac:chgData name="Joren Somers" userId="a0f9801f-b15c-4693-b108-f87734b6e208" providerId="ADAL" clId="{91E24482-E5CC-49F0-AB2E-95D971FF4F7E}" dt="2021-08-19T21:38:58.388" v="11863" actId="14100"/>
          <ac:spMkLst>
            <pc:docMk/>
            <pc:sldMk cId="2005717020" sldId="374"/>
            <ac:spMk id="9" creationId="{453BBC31-BBE6-4475-842E-0AC2A4DDA6DC}"/>
          </ac:spMkLst>
        </pc:spChg>
      </pc:sldChg>
      <pc:sldChg chg="modAnim">
        <pc:chgData name="Joren Somers" userId="a0f9801f-b15c-4693-b108-f87734b6e208" providerId="ADAL" clId="{91E24482-E5CC-49F0-AB2E-95D971FF4F7E}" dt="2021-08-20T07:15:57.252" v="12118"/>
        <pc:sldMkLst>
          <pc:docMk/>
          <pc:sldMk cId="2281115980" sldId="376"/>
        </pc:sldMkLst>
      </pc:sldChg>
      <pc:sldChg chg="addSp delSp modSp add">
        <pc:chgData name="Joren Somers" userId="a0f9801f-b15c-4693-b108-f87734b6e208" providerId="ADAL" clId="{91E24482-E5CC-49F0-AB2E-95D971FF4F7E}" dt="2021-08-19T22:04:06.551" v="12015" actId="6549"/>
        <pc:sldMkLst>
          <pc:docMk/>
          <pc:sldMk cId="3703019673" sldId="378"/>
        </pc:sldMkLst>
        <pc:spChg chg="mod">
          <ac:chgData name="Joren Somers" userId="a0f9801f-b15c-4693-b108-f87734b6e208" providerId="ADAL" clId="{91E24482-E5CC-49F0-AB2E-95D971FF4F7E}" dt="2021-08-19T22:02:46.908" v="12001" actId="20577"/>
          <ac:spMkLst>
            <pc:docMk/>
            <pc:sldMk cId="3703019673" sldId="378"/>
            <ac:spMk id="2" creationId="{BEE484BC-86B0-49E7-B2E5-BDC0FEB7C320}"/>
          </ac:spMkLst>
        </pc:spChg>
        <pc:spChg chg="del">
          <ac:chgData name="Joren Somers" userId="a0f9801f-b15c-4693-b108-f87734b6e208" providerId="ADAL" clId="{91E24482-E5CC-49F0-AB2E-95D971FF4F7E}" dt="2021-08-19T21:58:01.076" v="11970"/>
          <ac:spMkLst>
            <pc:docMk/>
            <pc:sldMk cId="3703019673" sldId="378"/>
            <ac:spMk id="3" creationId="{3EF87B55-9C28-4299-8A7F-F0E364990A4D}"/>
          </ac:spMkLst>
        </pc:spChg>
        <pc:spChg chg="add mod">
          <ac:chgData name="Joren Somers" userId="a0f9801f-b15c-4693-b108-f87734b6e208" providerId="ADAL" clId="{91E24482-E5CC-49F0-AB2E-95D971FF4F7E}" dt="2021-08-19T22:03:24.563" v="12008"/>
          <ac:spMkLst>
            <pc:docMk/>
            <pc:sldMk cId="3703019673" sldId="378"/>
            <ac:spMk id="6" creationId="{010D37DB-BD29-48D8-B2C6-AE8DEF809814}"/>
          </ac:spMkLst>
        </pc:spChg>
        <pc:graphicFrameChg chg="add del mod modGraphic">
          <ac:chgData name="Joren Somers" userId="a0f9801f-b15c-4693-b108-f87734b6e208" providerId="ADAL" clId="{91E24482-E5CC-49F0-AB2E-95D971FF4F7E}" dt="2021-08-19T22:03:24.563" v="12008"/>
          <ac:graphicFrameMkLst>
            <pc:docMk/>
            <pc:sldMk cId="3703019673" sldId="378"/>
            <ac:graphicFrameMk id="5" creationId="{50E07BE7-6A4F-43FD-A1CC-A91F0FAE689C}"/>
          </ac:graphicFrameMkLst>
        </pc:graphicFrameChg>
        <pc:graphicFrameChg chg="add modGraphic">
          <ac:chgData name="Joren Somers" userId="a0f9801f-b15c-4693-b108-f87734b6e208" providerId="ADAL" clId="{91E24482-E5CC-49F0-AB2E-95D971FF4F7E}" dt="2021-08-19T22:04:06.551" v="12015" actId="6549"/>
          <ac:graphicFrameMkLst>
            <pc:docMk/>
            <pc:sldMk cId="3703019673" sldId="378"/>
            <ac:graphicFrameMk id="7" creationId="{79D8F655-AB93-4DE0-AB21-6C0A7811E2D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dirty="0"/>
              <a:t>[PRO]-[V]-[PRO]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NOM-DAT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Blad1!$A$2:$A$16</c:f>
              <c:strCache>
                <c:ptCount val="15"/>
                <c:pt idx="0">
                  <c:v>zugutekommen</c:v>
                </c:pt>
                <c:pt idx="1">
                  <c:v>abhandenkommen</c:v>
                </c:pt>
                <c:pt idx="2">
                  <c:v>nützen</c:v>
                </c:pt>
                <c:pt idx="3">
                  <c:v>gelingen</c:v>
                </c:pt>
                <c:pt idx="4">
                  <c:v>missraten</c:v>
                </c:pt>
                <c:pt idx="5">
                  <c:v>glücken</c:v>
                </c:pt>
                <c:pt idx="6">
                  <c:v>misslingen</c:v>
                </c:pt>
                <c:pt idx="7">
                  <c:v>verlorengehen</c:v>
                </c:pt>
                <c:pt idx="8">
                  <c:v>zufallen</c:v>
                </c:pt>
                <c:pt idx="9">
                  <c:v>zuwachsen</c:v>
                </c:pt>
                <c:pt idx="10">
                  <c:v>missglücken</c:v>
                </c:pt>
                <c:pt idx="11">
                  <c:v>fehlen</c:v>
                </c:pt>
                <c:pt idx="12">
                  <c:v>mangeln</c:v>
                </c:pt>
                <c:pt idx="13">
                  <c:v>ermangeln</c:v>
                </c:pt>
                <c:pt idx="14">
                  <c:v>gebrechen</c:v>
                </c:pt>
              </c:strCache>
            </c:strRef>
          </c:cat>
          <c:val>
            <c:numRef>
              <c:f>Blad1!$B$2:$B$16</c:f>
              <c:numCache>
                <c:formatCode>General</c:formatCode>
                <c:ptCount val="15"/>
                <c:pt idx="0">
                  <c:v>100</c:v>
                </c:pt>
                <c:pt idx="1">
                  <c:v>100</c:v>
                </c:pt>
                <c:pt idx="2">
                  <c:v>96</c:v>
                </c:pt>
                <c:pt idx="3">
                  <c:v>96</c:v>
                </c:pt>
                <c:pt idx="4">
                  <c:v>95</c:v>
                </c:pt>
                <c:pt idx="5">
                  <c:v>94</c:v>
                </c:pt>
                <c:pt idx="6">
                  <c:v>90</c:v>
                </c:pt>
                <c:pt idx="7">
                  <c:v>88</c:v>
                </c:pt>
                <c:pt idx="8">
                  <c:v>84</c:v>
                </c:pt>
                <c:pt idx="9">
                  <c:v>83</c:v>
                </c:pt>
                <c:pt idx="10">
                  <c:v>73</c:v>
                </c:pt>
                <c:pt idx="11">
                  <c:v>70</c:v>
                </c:pt>
                <c:pt idx="12">
                  <c:v>67</c:v>
                </c:pt>
                <c:pt idx="13">
                  <c:v>53</c:v>
                </c:pt>
                <c:pt idx="14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4-4DCD-B31C-D22E0FBD00E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DAT-NOM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Blad1!$A$2:$A$16</c:f>
              <c:strCache>
                <c:ptCount val="15"/>
                <c:pt idx="0">
                  <c:v>zugutekommen</c:v>
                </c:pt>
                <c:pt idx="1">
                  <c:v>abhandenkommen</c:v>
                </c:pt>
                <c:pt idx="2">
                  <c:v>nützen</c:v>
                </c:pt>
                <c:pt idx="3">
                  <c:v>gelingen</c:v>
                </c:pt>
                <c:pt idx="4">
                  <c:v>missraten</c:v>
                </c:pt>
                <c:pt idx="5">
                  <c:v>glücken</c:v>
                </c:pt>
                <c:pt idx="6">
                  <c:v>misslingen</c:v>
                </c:pt>
                <c:pt idx="7">
                  <c:v>verlorengehen</c:v>
                </c:pt>
                <c:pt idx="8">
                  <c:v>zufallen</c:v>
                </c:pt>
                <c:pt idx="9">
                  <c:v>zuwachsen</c:v>
                </c:pt>
                <c:pt idx="10">
                  <c:v>missglücken</c:v>
                </c:pt>
                <c:pt idx="11">
                  <c:v>fehlen</c:v>
                </c:pt>
                <c:pt idx="12">
                  <c:v>mangeln</c:v>
                </c:pt>
                <c:pt idx="13">
                  <c:v>ermangeln</c:v>
                </c:pt>
                <c:pt idx="14">
                  <c:v>gebrechen</c:v>
                </c:pt>
              </c:strCache>
            </c:strRef>
          </c:cat>
          <c:val>
            <c:numRef>
              <c:f>Blad1!$C$2:$C$16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10</c:v>
                </c:pt>
                <c:pt idx="7">
                  <c:v>12</c:v>
                </c:pt>
                <c:pt idx="8">
                  <c:v>16</c:v>
                </c:pt>
                <c:pt idx="9">
                  <c:v>17</c:v>
                </c:pt>
                <c:pt idx="10">
                  <c:v>27</c:v>
                </c:pt>
                <c:pt idx="11">
                  <c:v>30</c:v>
                </c:pt>
                <c:pt idx="12">
                  <c:v>33</c:v>
                </c:pt>
                <c:pt idx="13">
                  <c:v>47</c:v>
                </c:pt>
                <c:pt idx="14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4-4DCD-B31C-D22E0FBD0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0026351"/>
        <c:axId val="1796946543"/>
      </c:barChart>
      <c:catAx>
        <c:axId val="172002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96946543"/>
        <c:crosses val="autoZero"/>
        <c:auto val="1"/>
        <c:lblAlgn val="ctr"/>
        <c:lblOffset val="100"/>
        <c:noMultiLvlLbl val="0"/>
      </c:catAx>
      <c:valAx>
        <c:axId val="1796946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20026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dirty="0"/>
              <a:t>[NP]-[V]-[NP]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NOM-DAT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zufließen</c:v>
                </c:pt>
                <c:pt idx="3">
                  <c:v>zuteilwerden</c:v>
                </c:pt>
                <c:pt idx="4">
                  <c:v>zufallen</c:v>
                </c:pt>
                <c:pt idx="5">
                  <c:v>verlorengehen</c:v>
                </c:pt>
                <c:pt idx="6">
                  <c:v>missraten</c:v>
                </c:pt>
                <c:pt idx="7">
                  <c:v>misslingen</c:v>
                </c:pt>
                <c:pt idx="8">
                  <c:v>missglücken</c:v>
                </c:pt>
                <c:pt idx="9">
                  <c:v>abhandenkommen</c:v>
                </c:pt>
                <c:pt idx="10">
                  <c:v>glücken</c:v>
                </c:pt>
                <c:pt idx="11">
                  <c:v>zuwachsen</c:v>
                </c:pt>
                <c:pt idx="12">
                  <c:v>gelingen</c:v>
                </c:pt>
                <c:pt idx="13">
                  <c:v>fehlen</c:v>
                </c:pt>
              </c:strCache>
            </c:strRef>
          </c:cat>
          <c:val>
            <c:numRef>
              <c:f>Blad1!$B$2:$B$15</c:f>
              <c:numCache>
                <c:formatCode>General</c:formatCode>
                <c:ptCount val="14"/>
                <c:pt idx="0">
                  <c:v>94</c:v>
                </c:pt>
                <c:pt idx="1">
                  <c:v>80</c:v>
                </c:pt>
                <c:pt idx="2">
                  <c:v>72</c:v>
                </c:pt>
                <c:pt idx="3">
                  <c:v>64</c:v>
                </c:pt>
                <c:pt idx="4">
                  <c:v>62</c:v>
                </c:pt>
                <c:pt idx="5">
                  <c:v>59</c:v>
                </c:pt>
                <c:pt idx="6">
                  <c:v>53</c:v>
                </c:pt>
                <c:pt idx="7">
                  <c:v>42</c:v>
                </c:pt>
                <c:pt idx="8">
                  <c:v>41</c:v>
                </c:pt>
                <c:pt idx="9">
                  <c:v>41</c:v>
                </c:pt>
                <c:pt idx="10">
                  <c:v>33</c:v>
                </c:pt>
                <c:pt idx="11">
                  <c:v>30</c:v>
                </c:pt>
                <c:pt idx="12">
                  <c:v>27</c:v>
                </c:pt>
                <c:pt idx="1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4-4DCD-B31C-D22E0FBD00E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DAT-NOM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zufließen</c:v>
                </c:pt>
                <c:pt idx="3">
                  <c:v>zuteilwerden</c:v>
                </c:pt>
                <c:pt idx="4">
                  <c:v>zufallen</c:v>
                </c:pt>
                <c:pt idx="5">
                  <c:v>verlorengehen</c:v>
                </c:pt>
                <c:pt idx="6">
                  <c:v>missraten</c:v>
                </c:pt>
                <c:pt idx="7">
                  <c:v>misslingen</c:v>
                </c:pt>
                <c:pt idx="8">
                  <c:v>missglücken</c:v>
                </c:pt>
                <c:pt idx="9">
                  <c:v>abhandenkommen</c:v>
                </c:pt>
                <c:pt idx="10">
                  <c:v>glücken</c:v>
                </c:pt>
                <c:pt idx="11">
                  <c:v>zuwachsen</c:v>
                </c:pt>
                <c:pt idx="12">
                  <c:v>gelingen</c:v>
                </c:pt>
                <c:pt idx="13">
                  <c:v>fehlen</c:v>
                </c:pt>
              </c:strCache>
            </c:strRef>
          </c:cat>
          <c:val>
            <c:numRef>
              <c:f>Blad1!$C$2:$C$15</c:f>
              <c:numCache>
                <c:formatCode>General</c:formatCode>
                <c:ptCount val="14"/>
                <c:pt idx="0">
                  <c:v>6</c:v>
                </c:pt>
                <c:pt idx="1">
                  <c:v>20</c:v>
                </c:pt>
                <c:pt idx="2">
                  <c:v>28</c:v>
                </c:pt>
                <c:pt idx="3">
                  <c:v>36</c:v>
                </c:pt>
                <c:pt idx="4">
                  <c:v>38</c:v>
                </c:pt>
                <c:pt idx="5">
                  <c:v>41</c:v>
                </c:pt>
                <c:pt idx="6">
                  <c:v>47</c:v>
                </c:pt>
                <c:pt idx="7">
                  <c:v>48</c:v>
                </c:pt>
                <c:pt idx="8">
                  <c:v>49</c:v>
                </c:pt>
                <c:pt idx="9">
                  <c:v>59</c:v>
                </c:pt>
                <c:pt idx="10">
                  <c:v>67</c:v>
                </c:pt>
                <c:pt idx="11">
                  <c:v>70</c:v>
                </c:pt>
                <c:pt idx="12">
                  <c:v>73</c:v>
                </c:pt>
                <c:pt idx="13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4-4DCD-B31C-D22E0FBD0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0026351"/>
        <c:axId val="1796946543"/>
      </c:barChart>
      <c:catAx>
        <c:axId val="172002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96946543"/>
        <c:crosses val="autoZero"/>
        <c:auto val="1"/>
        <c:lblAlgn val="ctr"/>
        <c:lblOffset val="100"/>
        <c:noMultiLvlLbl val="0"/>
      </c:catAx>
      <c:valAx>
        <c:axId val="1796946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20026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dirty="0"/>
              <a:t>[NP]-[V]-[NP]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NOM-DAT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zufließen</c:v>
                </c:pt>
                <c:pt idx="3">
                  <c:v>zuteilwerden</c:v>
                </c:pt>
                <c:pt idx="4">
                  <c:v>zufallen</c:v>
                </c:pt>
                <c:pt idx="5">
                  <c:v>verlorengehen</c:v>
                </c:pt>
                <c:pt idx="6">
                  <c:v>missraten</c:v>
                </c:pt>
                <c:pt idx="7">
                  <c:v>misslingen</c:v>
                </c:pt>
                <c:pt idx="8">
                  <c:v>missglücken</c:v>
                </c:pt>
                <c:pt idx="9">
                  <c:v>abhandenkommen</c:v>
                </c:pt>
                <c:pt idx="10">
                  <c:v>glücken</c:v>
                </c:pt>
                <c:pt idx="11">
                  <c:v>zuwachsen</c:v>
                </c:pt>
                <c:pt idx="12">
                  <c:v>gelingen</c:v>
                </c:pt>
                <c:pt idx="13">
                  <c:v>fehlen</c:v>
                </c:pt>
              </c:strCache>
            </c:strRef>
          </c:cat>
          <c:val>
            <c:numRef>
              <c:f>Blad1!$B$2:$B$15</c:f>
              <c:numCache>
                <c:formatCode>General</c:formatCode>
                <c:ptCount val="14"/>
                <c:pt idx="0">
                  <c:v>94</c:v>
                </c:pt>
                <c:pt idx="1">
                  <c:v>80</c:v>
                </c:pt>
                <c:pt idx="2">
                  <c:v>72</c:v>
                </c:pt>
                <c:pt idx="3">
                  <c:v>64</c:v>
                </c:pt>
                <c:pt idx="4">
                  <c:v>62</c:v>
                </c:pt>
                <c:pt idx="5">
                  <c:v>59</c:v>
                </c:pt>
                <c:pt idx="6">
                  <c:v>53</c:v>
                </c:pt>
                <c:pt idx="7">
                  <c:v>42</c:v>
                </c:pt>
                <c:pt idx="8">
                  <c:v>41</c:v>
                </c:pt>
                <c:pt idx="9">
                  <c:v>41</c:v>
                </c:pt>
                <c:pt idx="10">
                  <c:v>33</c:v>
                </c:pt>
                <c:pt idx="11">
                  <c:v>30</c:v>
                </c:pt>
                <c:pt idx="12">
                  <c:v>27</c:v>
                </c:pt>
                <c:pt idx="1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4-4DCD-B31C-D22E0FBD00E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DAT-NOM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zufließen</c:v>
                </c:pt>
                <c:pt idx="3">
                  <c:v>zuteilwerden</c:v>
                </c:pt>
                <c:pt idx="4">
                  <c:v>zufallen</c:v>
                </c:pt>
                <c:pt idx="5">
                  <c:v>verlorengehen</c:v>
                </c:pt>
                <c:pt idx="6">
                  <c:v>missraten</c:v>
                </c:pt>
                <c:pt idx="7">
                  <c:v>misslingen</c:v>
                </c:pt>
                <c:pt idx="8">
                  <c:v>missglücken</c:v>
                </c:pt>
                <c:pt idx="9">
                  <c:v>abhandenkommen</c:v>
                </c:pt>
                <c:pt idx="10">
                  <c:v>glücken</c:v>
                </c:pt>
                <c:pt idx="11">
                  <c:v>zuwachsen</c:v>
                </c:pt>
                <c:pt idx="12">
                  <c:v>gelingen</c:v>
                </c:pt>
                <c:pt idx="13">
                  <c:v>fehlen</c:v>
                </c:pt>
              </c:strCache>
            </c:strRef>
          </c:cat>
          <c:val>
            <c:numRef>
              <c:f>Blad1!$C$2:$C$15</c:f>
              <c:numCache>
                <c:formatCode>General</c:formatCode>
                <c:ptCount val="14"/>
                <c:pt idx="0">
                  <c:v>6</c:v>
                </c:pt>
                <c:pt idx="1">
                  <c:v>20</c:v>
                </c:pt>
                <c:pt idx="2">
                  <c:v>28</c:v>
                </c:pt>
                <c:pt idx="3">
                  <c:v>36</c:v>
                </c:pt>
                <c:pt idx="4">
                  <c:v>38</c:v>
                </c:pt>
                <c:pt idx="5">
                  <c:v>41</c:v>
                </c:pt>
                <c:pt idx="6">
                  <c:v>47</c:v>
                </c:pt>
                <c:pt idx="7">
                  <c:v>48</c:v>
                </c:pt>
                <c:pt idx="8">
                  <c:v>49</c:v>
                </c:pt>
                <c:pt idx="9">
                  <c:v>59</c:v>
                </c:pt>
                <c:pt idx="10">
                  <c:v>67</c:v>
                </c:pt>
                <c:pt idx="11">
                  <c:v>70</c:v>
                </c:pt>
                <c:pt idx="12">
                  <c:v>73</c:v>
                </c:pt>
                <c:pt idx="13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4-4DCD-B31C-D22E0FBD0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0026351"/>
        <c:axId val="1796946543"/>
      </c:barChart>
      <c:catAx>
        <c:axId val="172002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96946543"/>
        <c:crosses val="autoZero"/>
        <c:auto val="1"/>
        <c:lblAlgn val="ctr"/>
        <c:lblOffset val="100"/>
        <c:noMultiLvlLbl val="0"/>
      </c:catAx>
      <c:valAx>
        <c:axId val="1796946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20026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dirty="0"/>
              <a:t>[NP]-[V]-[NP]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NOM-DAT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zufließen</c:v>
                </c:pt>
                <c:pt idx="3">
                  <c:v>zuteilwerden</c:v>
                </c:pt>
                <c:pt idx="4">
                  <c:v>zufallen</c:v>
                </c:pt>
                <c:pt idx="5">
                  <c:v>verlorengehen</c:v>
                </c:pt>
                <c:pt idx="6">
                  <c:v>missraten</c:v>
                </c:pt>
                <c:pt idx="7">
                  <c:v>misslingen</c:v>
                </c:pt>
                <c:pt idx="8">
                  <c:v>missglücken</c:v>
                </c:pt>
                <c:pt idx="9">
                  <c:v>abhandenkommen</c:v>
                </c:pt>
                <c:pt idx="10">
                  <c:v>glücken</c:v>
                </c:pt>
                <c:pt idx="11">
                  <c:v>zuwachsen</c:v>
                </c:pt>
                <c:pt idx="12">
                  <c:v>gelingen</c:v>
                </c:pt>
                <c:pt idx="13">
                  <c:v>fehlen</c:v>
                </c:pt>
              </c:strCache>
            </c:strRef>
          </c:cat>
          <c:val>
            <c:numRef>
              <c:f>Blad1!$B$2:$B$15</c:f>
              <c:numCache>
                <c:formatCode>General</c:formatCode>
                <c:ptCount val="14"/>
                <c:pt idx="0">
                  <c:v>94</c:v>
                </c:pt>
                <c:pt idx="1">
                  <c:v>80</c:v>
                </c:pt>
                <c:pt idx="2">
                  <c:v>72</c:v>
                </c:pt>
                <c:pt idx="3">
                  <c:v>64</c:v>
                </c:pt>
                <c:pt idx="4">
                  <c:v>62</c:v>
                </c:pt>
                <c:pt idx="5">
                  <c:v>59</c:v>
                </c:pt>
                <c:pt idx="6">
                  <c:v>53</c:v>
                </c:pt>
                <c:pt idx="7">
                  <c:v>42</c:v>
                </c:pt>
                <c:pt idx="8">
                  <c:v>41</c:v>
                </c:pt>
                <c:pt idx="9">
                  <c:v>41</c:v>
                </c:pt>
                <c:pt idx="10">
                  <c:v>33</c:v>
                </c:pt>
                <c:pt idx="11">
                  <c:v>30</c:v>
                </c:pt>
                <c:pt idx="12">
                  <c:v>27</c:v>
                </c:pt>
                <c:pt idx="1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4-4DCD-B31C-D22E0FBD00E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DAT-NOM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zufließen</c:v>
                </c:pt>
                <c:pt idx="3">
                  <c:v>zuteilwerden</c:v>
                </c:pt>
                <c:pt idx="4">
                  <c:v>zufallen</c:v>
                </c:pt>
                <c:pt idx="5">
                  <c:v>verlorengehen</c:v>
                </c:pt>
                <c:pt idx="6">
                  <c:v>missraten</c:v>
                </c:pt>
                <c:pt idx="7">
                  <c:v>misslingen</c:v>
                </c:pt>
                <c:pt idx="8">
                  <c:v>missglücken</c:v>
                </c:pt>
                <c:pt idx="9">
                  <c:v>abhandenkommen</c:v>
                </c:pt>
                <c:pt idx="10">
                  <c:v>glücken</c:v>
                </c:pt>
                <c:pt idx="11">
                  <c:v>zuwachsen</c:v>
                </c:pt>
                <c:pt idx="12">
                  <c:v>gelingen</c:v>
                </c:pt>
                <c:pt idx="13">
                  <c:v>fehlen</c:v>
                </c:pt>
              </c:strCache>
            </c:strRef>
          </c:cat>
          <c:val>
            <c:numRef>
              <c:f>Blad1!$C$2:$C$15</c:f>
              <c:numCache>
                <c:formatCode>General</c:formatCode>
                <c:ptCount val="14"/>
                <c:pt idx="0">
                  <c:v>6</c:v>
                </c:pt>
                <c:pt idx="1">
                  <c:v>20</c:v>
                </c:pt>
                <c:pt idx="2">
                  <c:v>28</c:v>
                </c:pt>
                <c:pt idx="3">
                  <c:v>36</c:v>
                </c:pt>
                <c:pt idx="4">
                  <c:v>38</c:v>
                </c:pt>
                <c:pt idx="5">
                  <c:v>41</c:v>
                </c:pt>
                <c:pt idx="6">
                  <c:v>47</c:v>
                </c:pt>
                <c:pt idx="7">
                  <c:v>48</c:v>
                </c:pt>
                <c:pt idx="8">
                  <c:v>49</c:v>
                </c:pt>
                <c:pt idx="9">
                  <c:v>59</c:v>
                </c:pt>
                <c:pt idx="10">
                  <c:v>67</c:v>
                </c:pt>
                <c:pt idx="11">
                  <c:v>70</c:v>
                </c:pt>
                <c:pt idx="12">
                  <c:v>73</c:v>
                </c:pt>
                <c:pt idx="13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4-4DCD-B31C-D22E0FBD0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0026351"/>
        <c:axId val="1796946543"/>
      </c:barChart>
      <c:catAx>
        <c:axId val="172002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96946543"/>
        <c:crosses val="autoZero"/>
        <c:auto val="1"/>
        <c:lblAlgn val="ctr"/>
        <c:lblOffset val="100"/>
        <c:noMultiLvlLbl val="0"/>
      </c:catAx>
      <c:valAx>
        <c:axId val="1796946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20026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dirty="0"/>
              <a:t>[NP]-[V]-[NP]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NOM-DAT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zufließen</c:v>
                </c:pt>
                <c:pt idx="3">
                  <c:v>zuteilwerden</c:v>
                </c:pt>
                <c:pt idx="4">
                  <c:v>zufallen</c:v>
                </c:pt>
                <c:pt idx="5">
                  <c:v>verlorengehen</c:v>
                </c:pt>
                <c:pt idx="6">
                  <c:v>missraten</c:v>
                </c:pt>
                <c:pt idx="7">
                  <c:v>misslingen</c:v>
                </c:pt>
                <c:pt idx="8">
                  <c:v>missglücken</c:v>
                </c:pt>
                <c:pt idx="9">
                  <c:v>abhandenkommen</c:v>
                </c:pt>
                <c:pt idx="10">
                  <c:v>glücken</c:v>
                </c:pt>
                <c:pt idx="11">
                  <c:v>zuwachsen</c:v>
                </c:pt>
                <c:pt idx="12">
                  <c:v>gelingen</c:v>
                </c:pt>
                <c:pt idx="13">
                  <c:v>fehlen</c:v>
                </c:pt>
              </c:strCache>
            </c:strRef>
          </c:cat>
          <c:val>
            <c:numRef>
              <c:f>Blad1!$B$2:$B$15</c:f>
              <c:numCache>
                <c:formatCode>General</c:formatCode>
                <c:ptCount val="14"/>
                <c:pt idx="0">
                  <c:v>94</c:v>
                </c:pt>
                <c:pt idx="1">
                  <c:v>80</c:v>
                </c:pt>
                <c:pt idx="2">
                  <c:v>72</c:v>
                </c:pt>
                <c:pt idx="3">
                  <c:v>64</c:v>
                </c:pt>
                <c:pt idx="4">
                  <c:v>62</c:v>
                </c:pt>
                <c:pt idx="5">
                  <c:v>59</c:v>
                </c:pt>
                <c:pt idx="6">
                  <c:v>53</c:v>
                </c:pt>
                <c:pt idx="7">
                  <c:v>42</c:v>
                </c:pt>
                <c:pt idx="8">
                  <c:v>41</c:v>
                </c:pt>
                <c:pt idx="9">
                  <c:v>41</c:v>
                </c:pt>
                <c:pt idx="10">
                  <c:v>33</c:v>
                </c:pt>
                <c:pt idx="11">
                  <c:v>30</c:v>
                </c:pt>
                <c:pt idx="12">
                  <c:v>27</c:v>
                </c:pt>
                <c:pt idx="1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4-4DCD-B31C-D22E0FBD00E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DAT-NOM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zufließen</c:v>
                </c:pt>
                <c:pt idx="3">
                  <c:v>zuteilwerden</c:v>
                </c:pt>
                <c:pt idx="4">
                  <c:v>zufallen</c:v>
                </c:pt>
                <c:pt idx="5">
                  <c:v>verlorengehen</c:v>
                </c:pt>
                <c:pt idx="6">
                  <c:v>missraten</c:v>
                </c:pt>
                <c:pt idx="7">
                  <c:v>misslingen</c:v>
                </c:pt>
                <c:pt idx="8">
                  <c:v>missglücken</c:v>
                </c:pt>
                <c:pt idx="9">
                  <c:v>abhandenkommen</c:v>
                </c:pt>
                <c:pt idx="10">
                  <c:v>glücken</c:v>
                </c:pt>
                <c:pt idx="11">
                  <c:v>zuwachsen</c:v>
                </c:pt>
                <c:pt idx="12">
                  <c:v>gelingen</c:v>
                </c:pt>
                <c:pt idx="13">
                  <c:v>fehlen</c:v>
                </c:pt>
              </c:strCache>
            </c:strRef>
          </c:cat>
          <c:val>
            <c:numRef>
              <c:f>Blad1!$C$2:$C$15</c:f>
              <c:numCache>
                <c:formatCode>General</c:formatCode>
                <c:ptCount val="14"/>
                <c:pt idx="0">
                  <c:v>6</c:v>
                </c:pt>
                <c:pt idx="1">
                  <c:v>20</c:v>
                </c:pt>
                <c:pt idx="2">
                  <c:v>28</c:v>
                </c:pt>
                <c:pt idx="3">
                  <c:v>36</c:v>
                </c:pt>
                <c:pt idx="4">
                  <c:v>38</c:v>
                </c:pt>
                <c:pt idx="5">
                  <c:v>41</c:v>
                </c:pt>
                <c:pt idx="6">
                  <c:v>47</c:v>
                </c:pt>
                <c:pt idx="7">
                  <c:v>48</c:v>
                </c:pt>
                <c:pt idx="8">
                  <c:v>49</c:v>
                </c:pt>
                <c:pt idx="9">
                  <c:v>59</c:v>
                </c:pt>
                <c:pt idx="10">
                  <c:v>67</c:v>
                </c:pt>
                <c:pt idx="11">
                  <c:v>70</c:v>
                </c:pt>
                <c:pt idx="12">
                  <c:v>73</c:v>
                </c:pt>
                <c:pt idx="13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4-4DCD-B31C-D22E0FBD0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0026351"/>
        <c:axId val="1796946543"/>
      </c:barChart>
      <c:catAx>
        <c:axId val="172002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96946543"/>
        <c:crosses val="autoZero"/>
        <c:auto val="1"/>
        <c:lblAlgn val="ctr"/>
        <c:lblOffset val="100"/>
        <c:noMultiLvlLbl val="0"/>
      </c:catAx>
      <c:valAx>
        <c:axId val="1796946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20026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dirty="0"/>
              <a:t>[PRO]-[V]-[NP]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NOM-DAT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abhandenkommen</c:v>
                </c:pt>
                <c:pt idx="1">
                  <c:v>nützen</c:v>
                </c:pt>
                <c:pt idx="2">
                  <c:v>missglücken</c:v>
                </c:pt>
                <c:pt idx="3">
                  <c:v>zugutekommen</c:v>
                </c:pt>
                <c:pt idx="4">
                  <c:v>zufallen</c:v>
                </c:pt>
                <c:pt idx="5">
                  <c:v>zufließen</c:v>
                </c:pt>
                <c:pt idx="6">
                  <c:v>verlorengehen</c:v>
                </c:pt>
                <c:pt idx="7">
                  <c:v>glücken</c:v>
                </c:pt>
                <c:pt idx="8">
                  <c:v>missraten</c:v>
                </c:pt>
                <c:pt idx="9">
                  <c:v>misslingen</c:v>
                </c:pt>
                <c:pt idx="10">
                  <c:v>gelingen</c:v>
                </c:pt>
                <c:pt idx="11">
                  <c:v>gebrechen</c:v>
                </c:pt>
                <c:pt idx="12">
                  <c:v>ermangeln</c:v>
                </c:pt>
                <c:pt idx="13">
                  <c:v>mangeln</c:v>
                </c:pt>
              </c:strCache>
            </c:strRef>
          </c:cat>
          <c:val>
            <c:numRef>
              <c:f>Blad1!$B$2:$B$15</c:f>
              <c:numCache>
                <c:formatCode>General</c:formatCode>
                <c:ptCount val="14"/>
                <c:pt idx="0">
                  <c:v>100</c:v>
                </c:pt>
                <c:pt idx="1">
                  <c:v>32</c:v>
                </c:pt>
                <c:pt idx="2">
                  <c:v>8</c:v>
                </c:pt>
                <c:pt idx="3">
                  <c:v>26</c:v>
                </c:pt>
                <c:pt idx="4">
                  <c:v>10</c:v>
                </c:pt>
                <c:pt idx="5">
                  <c:v>4</c:v>
                </c:pt>
                <c:pt idx="6">
                  <c:v>5</c:v>
                </c:pt>
                <c:pt idx="7">
                  <c:v>13</c:v>
                </c:pt>
                <c:pt idx="8">
                  <c:v>3</c:v>
                </c:pt>
                <c:pt idx="9">
                  <c:v>5</c:v>
                </c:pt>
                <c:pt idx="10">
                  <c:v>19</c:v>
                </c:pt>
                <c:pt idx="11">
                  <c:v>18</c:v>
                </c:pt>
                <c:pt idx="12">
                  <c:v>11</c:v>
                </c:pt>
                <c:pt idx="1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4-4DCD-B31C-D22E0FBD00E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DAT-NOM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abhandenkommen</c:v>
                </c:pt>
                <c:pt idx="1">
                  <c:v>nützen</c:v>
                </c:pt>
                <c:pt idx="2">
                  <c:v>missglücken</c:v>
                </c:pt>
                <c:pt idx="3">
                  <c:v>zugutekommen</c:v>
                </c:pt>
                <c:pt idx="4">
                  <c:v>zufallen</c:v>
                </c:pt>
                <c:pt idx="5">
                  <c:v>zufließen</c:v>
                </c:pt>
                <c:pt idx="6">
                  <c:v>verlorengehen</c:v>
                </c:pt>
                <c:pt idx="7">
                  <c:v>glücken</c:v>
                </c:pt>
                <c:pt idx="8">
                  <c:v>missraten</c:v>
                </c:pt>
                <c:pt idx="9">
                  <c:v>misslingen</c:v>
                </c:pt>
                <c:pt idx="10">
                  <c:v>gelingen</c:v>
                </c:pt>
                <c:pt idx="11">
                  <c:v>gebrechen</c:v>
                </c:pt>
                <c:pt idx="12">
                  <c:v>ermangeln</c:v>
                </c:pt>
                <c:pt idx="13">
                  <c:v>mangeln</c:v>
                </c:pt>
              </c:strCache>
            </c:strRef>
          </c:cat>
          <c:val>
            <c:numRef>
              <c:f>Blad1!$C$2:$C$15</c:f>
              <c:numCache>
                <c:formatCode>General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8</c:v>
                </c:pt>
                <c:pt idx="8">
                  <c:v>2</c:v>
                </c:pt>
                <c:pt idx="9">
                  <c:v>8</c:v>
                </c:pt>
                <c:pt idx="10">
                  <c:v>61</c:v>
                </c:pt>
                <c:pt idx="11">
                  <c:v>89</c:v>
                </c:pt>
                <c:pt idx="12">
                  <c:v>72</c:v>
                </c:pt>
                <c:pt idx="13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4-4DCD-B31C-D22E0FBD0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0026351"/>
        <c:axId val="1796946543"/>
      </c:barChart>
      <c:catAx>
        <c:axId val="172002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96946543"/>
        <c:crosses val="autoZero"/>
        <c:auto val="1"/>
        <c:lblAlgn val="ctr"/>
        <c:lblOffset val="100"/>
        <c:noMultiLvlLbl val="0"/>
      </c:catAx>
      <c:valAx>
        <c:axId val="1796946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20026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dirty="0"/>
              <a:t>[PRO]-[V]-[NP]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NOM-DAT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abhandenkommen</c:v>
                </c:pt>
                <c:pt idx="1">
                  <c:v>nützen</c:v>
                </c:pt>
                <c:pt idx="2">
                  <c:v>missglücken</c:v>
                </c:pt>
                <c:pt idx="3">
                  <c:v>zugutekommen</c:v>
                </c:pt>
                <c:pt idx="4">
                  <c:v>zufallen</c:v>
                </c:pt>
                <c:pt idx="5">
                  <c:v>zufließen</c:v>
                </c:pt>
                <c:pt idx="6">
                  <c:v>verlorengehen</c:v>
                </c:pt>
                <c:pt idx="7">
                  <c:v>glücken</c:v>
                </c:pt>
                <c:pt idx="8">
                  <c:v>missraten</c:v>
                </c:pt>
                <c:pt idx="9">
                  <c:v>misslingen</c:v>
                </c:pt>
                <c:pt idx="10">
                  <c:v>gelingen</c:v>
                </c:pt>
                <c:pt idx="11">
                  <c:v>gebrechen</c:v>
                </c:pt>
                <c:pt idx="12">
                  <c:v>ermangeln</c:v>
                </c:pt>
                <c:pt idx="13">
                  <c:v>mangeln</c:v>
                </c:pt>
              </c:strCache>
            </c:strRef>
          </c:cat>
          <c:val>
            <c:numRef>
              <c:f>Blad1!$B$2:$B$15</c:f>
              <c:numCache>
                <c:formatCode>General</c:formatCode>
                <c:ptCount val="14"/>
                <c:pt idx="0">
                  <c:v>100</c:v>
                </c:pt>
                <c:pt idx="1">
                  <c:v>32</c:v>
                </c:pt>
                <c:pt idx="2">
                  <c:v>8</c:v>
                </c:pt>
                <c:pt idx="3">
                  <c:v>26</c:v>
                </c:pt>
                <c:pt idx="4">
                  <c:v>10</c:v>
                </c:pt>
                <c:pt idx="5">
                  <c:v>4</c:v>
                </c:pt>
                <c:pt idx="6">
                  <c:v>5</c:v>
                </c:pt>
                <c:pt idx="7">
                  <c:v>13</c:v>
                </c:pt>
                <c:pt idx="8">
                  <c:v>3</c:v>
                </c:pt>
                <c:pt idx="9">
                  <c:v>5</c:v>
                </c:pt>
                <c:pt idx="10">
                  <c:v>19</c:v>
                </c:pt>
                <c:pt idx="11">
                  <c:v>18</c:v>
                </c:pt>
                <c:pt idx="12">
                  <c:v>11</c:v>
                </c:pt>
                <c:pt idx="1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4-4DCD-B31C-D22E0FBD00E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DAT-NOM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abhandenkommen</c:v>
                </c:pt>
                <c:pt idx="1">
                  <c:v>nützen</c:v>
                </c:pt>
                <c:pt idx="2">
                  <c:v>missglücken</c:v>
                </c:pt>
                <c:pt idx="3">
                  <c:v>zugutekommen</c:v>
                </c:pt>
                <c:pt idx="4">
                  <c:v>zufallen</c:v>
                </c:pt>
                <c:pt idx="5">
                  <c:v>zufließen</c:v>
                </c:pt>
                <c:pt idx="6">
                  <c:v>verlorengehen</c:v>
                </c:pt>
                <c:pt idx="7">
                  <c:v>glücken</c:v>
                </c:pt>
                <c:pt idx="8">
                  <c:v>missraten</c:v>
                </c:pt>
                <c:pt idx="9">
                  <c:v>misslingen</c:v>
                </c:pt>
                <c:pt idx="10">
                  <c:v>gelingen</c:v>
                </c:pt>
                <c:pt idx="11">
                  <c:v>gebrechen</c:v>
                </c:pt>
                <c:pt idx="12">
                  <c:v>ermangeln</c:v>
                </c:pt>
                <c:pt idx="13">
                  <c:v>mangeln</c:v>
                </c:pt>
              </c:strCache>
            </c:strRef>
          </c:cat>
          <c:val>
            <c:numRef>
              <c:f>Blad1!$C$2:$C$15</c:f>
              <c:numCache>
                <c:formatCode>General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8</c:v>
                </c:pt>
                <c:pt idx="8">
                  <c:v>2</c:v>
                </c:pt>
                <c:pt idx="9">
                  <c:v>8</c:v>
                </c:pt>
                <c:pt idx="10">
                  <c:v>61</c:v>
                </c:pt>
                <c:pt idx="11">
                  <c:v>89</c:v>
                </c:pt>
                <c:pt idx="12">
                  <c:v>72</c:v>
                </c:pt>
                <c:pt idx="13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4-4DCD-B31C-D22E0FBD0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0026351"/>
        <c:axId val="1796946543"/>
      </c:barChart>
      <c:catAx>
        <c:axId val="172002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96946543"/>
        <c:crosses val="autoZero"/>
        <c:auto val="1"/>
        <c:lblAlgn val="ctr"/>
        <c:lblOffset val="100"/>
        <c:noMultiLvlLbl val="0"/>
      </c:catAx>
      <c:valAx>
        <c:axId val="1796946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20026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dirty="0"/>
              <a:t>[PRO]-[V]-[NP]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NOM-DAT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abhandenkommen</c:v>
                </c:pt>
                <c:pt idx="1">
                  <c:v>nützen</c:v>
                </c:pt>
                <c:pt idx="2">
                  <c:v>missglücken</c:v>
                </c:pt>
                <c:pt idx="3">
                  <c:v>zugutekommen</c:v>
                </c:pt>
                <c:pt idx="4">
                  <c:v>zufallen</c:v>
                </c:pt>
                <c:pt idx="5">
                  <c:v>zufließen</c:v>
                </c:pt>
                <c:pt idx="6">
                  <c:v>verlorengehen</c:v>
                </c:pt>
                <c:pt idx="7">
                  <c:v>glücken</c:v>
                </c:pt>
                <c:pt idx="8">
                  <c:v>missraten</c:v>
                </c:pt>
                <c:pt idx="9">
                  <c:v>misslingen</c:v>
                </c:pt>
                <c:pt idx="10">
                  <c:v>gelingen</c:v>
                </c:pt>
                <c:pt idx="11">
                  <c:v>gebrechen</c:v>
                </c:pt>
                <c:pt idx="12">
                  <c:v>ermangeln</c:v>
                </c:pt>
                <c:pt idx="13">
                  <c:v>mangeln</c:v>
                </c:pt>
              </c:strCache>
            </c:strRef>
          </c:cat>
          <c:val>
            <c:numRef>
              <c:f>Blad1!$B$2:$B$15</c:f>
              <c:numCache>
                <c:formatCode>General</c:formatCode>
                <c:ptCount val="14"/>
                <c:pt idx="0">
                  <c:v>100</c:v>
                </c:pt>
                <c:pt idx="1">
                  <c:v>32</c:v>
                </c:pt>
                <c:pt idx="2">
                  <c:v>8</c:v>
                </c:pt>
                <c:pt idx="3">
                  <c:v>26</c:v>
                </c:pt>
                <c:pt idx="4">
                  <c:v>10</c:v>
                </c:pt>
                <c:pt idx="5">
                  <c:v>4</c:v>
                </c:pt>
                <c:pt idx="6">
                  <c:v>5</c:v>
                </c:pt>
                <c:pt idx="7">
                  <c:v>13</c:v>
                </c:pt>
                <c:pt idx="8">
                  <c:v>3</c:v>
                </c:pt>
                <c:pt idx="9">
                  <c:v>5</c:v>
                </c:pt>
                <c:pt idx="10">
                  <c:v>19</c:v>
                </c:pt>
                <c:pt idx="11">
                  <c:v>18</c:v>
                </c:pt>
                <c:pt idx="12">
                  <c:v>11</c:v>
                </c:pt>
                <c:pt idx="1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4-4DCD-B31C-D22E0FBD00E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DAT-NOM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abhandenkommen</c:v>
                </c:pt>
                <c:pt idx="1">
                  <c:v>nützen</c:v>
                </c:pt>
                <c:pt idx="2">
                  <c:v>missglücken</c:v>
                </c:pt>
                <c:pt idx="3">
                  <c:v>zugutekommen</c:v>
                </c:pt>
                <c:pt idx="4">
                  <c:v>zufallen</c:v>
                </c:pt>
                <c:pt idx="5">
                  <c:v>zufließen</c:v>
                </c:pt>
                <c:pt idx="6">
                  <c:v>verlorengehen</c:v>
                </c:pt>
                <c:pt idx="7">
                  <c:v>glücken</c:v>
                </c:pt>
                <c:pt idx="8">
                  <c:v>missraten</c:v>
                </c:pt>
                <c:pt idx="9">
                  <c:v>misslingen</c:v>
                </c:pt>
                <c:pt idx="10">
                  <c:v>gelingen</c:v>
                </c:pt>
                <c:pt idx="11">
                  <c:v>gebrechen</c:v>
                </c:pt>
                <c:pt idx="12">
                  <c:v>ermangeln</c:v>
                </c:pt>
                <c:pt idx="13">
                  <c:v>mangeln</c:v>
                </c:pt>
              </c:strCache>
            </c:strRef>
          </c:cat>
          <c:val>
            <c:numRef>
              <c:f>Blad1!$C$2:$C$15</c:f>
              <c:numCache>
                <c:formatCode>General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8</c:v>
                </c:pt>
                <c:pt idx="8">
                  <c:v>2</c:v>
                </c:pt>
                <c:pt idx="9">
                  <c:v>8</c:v>
                </c:pt>
                <c:pt idx="10">
                  <c:v>61</c:v>
                </c:pt>
                <c:pt idx="11">
                  <c:v>89</c:v>
                </c:pt>
                <c:pt idx="12">
                  <c:v>72</c:v>
                </c:pt>
                <c:pt idx="13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4-4DCD-B31C-D22E0FBD0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0026351"/>
        <c:axId val="1796946543"/>
      </c:barChart>
      <c:catAx>
        <c:axId val="172002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96946543"/>
        <c:crosses val="autoZero"/>
        <c:auto val="1"/>
        <c:lblAlgn val="ctr"/>
        <c:lblOffset val="100"/>
        <c:noMultiLvlLbl val="0"/>
      </c:catAx>
      <c:valAx>
        <c:axId val="1796946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20026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dirty="0"/>
              <a:t>[PRO]-[V]-[PRO]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NOM-DAT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missraten</c:v>
                </c:pt>
                <c:pt idx="3">
                  <c:v>misslingen</c:v>
                </c:pt>
                <c:pt idx="4">
                  <c:v>zufließen</c:v>
                </c:pt>
                <c:pt idx="5">
                  <c:v>missglücken</c:v>
                </c:pt>
                <c:pt idx="6">
                  <c:v>abhandenkommen</c:v>
                </c:pt>
                <c:pt idx="7">
                  <c:v>glücken</c:v>
                </c:pt>
                <c:pt idx="8">
                  <c:v>verlorengehen</c:v>
                </c:pt>
                <c:pt idx="9">
                  <c:v>gelingen</c:v>
                </c:pt>
                <c:pt idx="10">
                  <c:v>zuwachsen</c:v>
                </c:pt>
                <c:pt idx="11">
                  <c:v>zufallen</c:v>
                </c:pt>
                <c:pt idx="12">
                  <c:v>zuteilwerden</c:v>
                </c:pt>
                <c:pt idx="13">
                  <c:v>fehlen</c:v>
                </c:pt>
              </c:strCache>
            </c:strRef>
          </c:cat>
          <c:val>
            <c:numRef>
              <c:f>Blad1!$B$2:$B$15</c:f>
              <c:numCache>
                <c:formatCode>General</c:formatCode>
                <c:ptCount val="14"/>
                <c:pt idx="0">
                  <c:v>11</c:v>
                </c:pt>
                <c:pt idx="1">
                  <c:v>45</c:v>
                </c:pt>
                <c:pt idx="2">
                  <c:v>46</c:v>
                </c:pt>
                <c:pt idx="3">
                  <c:v>35</c:v>
                </c:pt>
                <c:pt idx="4">
                  <c:v>12</c:v>
                </c:pt>
                <c:pt idx="5">
                  <c:v>24</c:v>
                </c:pt>
                <c:pt idx="6">
                  <c:v>49</c:v>
                </c:pt>
                <c:pt idx="7">
                  <c:v>13</c:v>
                </c:pt>
                <c:pt idx="8">
                  <c:v>65</c:v>
                </c:pt>
                <c:pt idx="9">
                  <c:v>4</c:v>
                </c:pt>
                <c:pt idx="10">
                  <c:v>31</c:v>
                </c:pt>
                <c:pt idx="11">
                  <c:v>27</c:v>
                </c:pt>
                <c:pt idx="12">
                  <c:v>19</c:v>
                </c:pt>
                <c:pt idx="1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4-4DCD-B31C-D22E0FBD00E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DAT-NOM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missraten</c:v>
                </c:pt>
                <c:pt idx="3">
                  <c:v>misslingen</c:v>
                </c:pt>
                <c:pt idx="4">
                  <c:v>zufließen</c:v>
                </c:pt>
                <c:pt idx="5">
                  <c:v>missglücken</c:v>
                </c:pt>
                <c:pt idx="6">
                  <c:v>abhandenkommen</c:v>
                </c:pt>
                <c:pt idx="7">
                  <c:v>glücken</c:v>
                </c:pt>
                <c:pt idx="8">
                  <c:v>verlorengehen</c:v>
                </c:pt>
                <c:pt idx="9">
                  <c:v>gelingen</c:v>
                </c:pt>
                <c:pt idx="10">
                  <c:v>zuwachsen</c:v>
                </c:pt>
                <c:pt idx="11">
                  <c:v>zufallen</c:v>
                </c:pt>
                <c:pt idx="12">
                  <c:v>zuteilwerden</c:v>
                </c:pt>
                <c:pt idx="13">
                  <c:v>fehlen</c:v>
                </c:pt>
              </c:strCache>
            </c:strRef>
          </c:cat>
          <c:val>
            <c:numRef>
              <c:f>Blad1!$C$2:$C$15</c:f>
              <c:numCache>
                <c:formatCode>General</c:formatCode>
                <c:ptCount val="14"/>
                <c:pt idx="0">
                  <c:v>1</c:v>
                </c:pt>
                <c:pt idx="1">
                  <c:v>5</c:v>
                </c:pt>
                <c:pt idx="2">
                  <c:v>13</c:v>
                </c:pt>
                <c:pt idx="3">
                  <c:v>11</c:v>
                </c:pt>
                <c:pt idx="4">
                  <c:v>4</c:v>
                </c:pt>
                <c:pt idx="5">
                  <c:v>10</c:v>
                </c:pt>
                <c:pt idx="6">
                  <c:v>30</c:v>
                </c:pt>
                <c:pt idx="7">
                  <c:v>8</c:v>
                </c:pt>
                <c:pt idx="8">
                  <c:v>48</c:v>
                </c:pt>
                <c:pt idx="9">
                  <c:v>3</c:v>
                </c:pt>
                <c:pt idx="10">
                  <c:v>25</c:v>
                </c:pt>
                <c:pt idx="11">
                  <c:v>28</c:v>
                </c:pt>
                <c:pt idx="12">
                  <c:v>21</c:v>
                </c:pt>
                <c:pt idx="13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4-4DCD-B31C-D22E0FBD0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0026351"/>
        <c:axId val="1796946543"/>
      </c:barChart>
      <c:catAx>
        <c:axId val="172002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96946543"/>
        <c:crosses val="autoZero"/>
        <c:auto val="1"/>
        <c:lblAlgn val="ctr"/>
        <c:lblOffset val="100"/>
        <c:noMultiLvlLbl val="0"/>
      </c:catAx>
      <c:valAx>
        <c:axId val="1796946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20026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6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7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8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9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80C0C-85DF-417F-8238-DB0D15743621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A0A48-EDB1-4AFE-B1B7-10CE2A41649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01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err="1"/>
              <a:t>entgegentreten</a:t>
            </a:r>
            <a:r>
              <a:rPr lang="nl-BE" dirty="0"/>
              <a:t> ~ </a:t>
            </a:r>
            <a:r>
              <a:rPr lang="nl-BE" dirty="0" err="1"/>
              <a:t>auffallen</a:t>
            </a:r>
            <a:endParaRPr lang="nl-BE" dirty="0"/>
          </a:p>
          <a:p>
            <a:r>
              <a:rPr lang="nl-BE" dirty="0" err="1"/>
              <a:t>entgegenschlagen</a:t>
            </a:r>
            <a:r>
              <a:rPr lang="nl-BE" dirty="0"/>
              <a:t>, </a:t>
            </a:r>
            <a:r>
              <a:rPr lang="nl-BE" dirty="0" err="1"/>
              <a:t>hinterhereilen</a:t>
            </a:r>
            <a:r>
              <a:rPr lang="nl-BE" dirty="0"/>
              <a:t>, </a:t>
            </a:r>
            <a:r>
              <a:rPr lang="nl-BE" dirty="0" err="1"/>
              <a:t>begegnen</a:t>
            </a:r>
            <a:r>
              <a:rPr lang="nl-BE" dirty="0"/>
              <a:t> ~ </a:t>
            </a:r>
            <a:r>
              <a:rPr lang="nl-BE" dirty="0" err="1"/>
              <a:t>experiencing</a:t>
            </a:r>
            <a:r>
              <a:rPr lang="nl-BE" dirty="0"/>
              <a:t> (</a:t>
            </a:r>
            <a:r>
              <a:rPr lang="nl-BE" dirty="0" err="1"/>
              <a:t>Barðdal</a:t>
            </a:r>
            <a:r>
              <a:rPr lang="nl-BE" dirty="0"/>
              <a:t> et al. 2016: 58)</a:t>
            </a:r>
          </a:p>
          <a:p>
            <a:r>
              <a:rPr lang="nl-BE" dirty="0" err="1"/>
              <a:t>Verbs</a:t>
            </a:r>
            <a:r>
              <a:rPr lang="nl-BE" dirty="0"/>
              <a:t> of benefit (e.g. </a:t>
            </a:r>
            <a:r>
              <a:rPr lang="nl-BE" dirty="0" err="1"/>
              <a:t>nützen</a:t>
            </a:r>
            <a:r>
              <a:rPr lang="nl-BE" dirty="0"/>
              <a:t>, </a:t>
            </a:r>
            <a:r>
              <a:rPr lang="nl-BE" dirty="0" err="1"/>
              <a:t>zugutekommen</a:t>
            </a:r>
            <a:r>
              <a:rPr lang="nl-BE" dirty="0"/>
              <a:t> ~ </a:t>
            </a:r>
            <a:r>
              <a:rPr lang="nl-BE" dirty="0" err="1"/>
              <a:t>gain</a:t>
            </a:r>
            <a:r>
              <a:rPr lang="nl-BE" dirty="0"/>
              <a:t>)</a:t>
            </a:r>
            <a:endParaRPr lang="is-I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612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rpora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7F-ED97-47AF-A1B3-C82A179CF7F3}" type="datetime1">
              <a:rPr lang="nl-NL" smtClean="0"/>
              <a:t>19-8-2021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t>‹nr.›</a:t>
            </a:fld>
            <a:endParaRPr lang="en-GB"/>
          </a:p>
        </p:txBody>
      </p:sp>
      <p:pic>
        <p:nvPicPr>
          <p:cNvPr id="9" name="Logo Large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8" y="2275285"/>
            <a:ext cx="5462027" cy="417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36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9215999" y="3095999"/>
            <a:ext cx="7257600" cy="2108390"/>
          </a:xfrm>
        </p:spPr>
        <p:txBody>
          <a:bodyPr>
            <a:normAutofit/>
          </a:bodyPr>
          <a:lstStyle>
            <a:lvl1pPr marL="0" indent="0">
              <a:lnSpc>
                <a:spcPts val="3500"/>
              </a:lnSpc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de namen van </a:t>
            </a:r>
            <a:r>
              <a:rPr lang="nl-NL" dirty="0" err="1"/>
              <a:t>social</a:t>
            </a:r>
            <a:r>
              <a:rPr lang="nl-NL" dirty="0"/>
              <a:t> media in te typen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1743240"/>
            <a:ext cx="7419544" cy="5769600"/>
          </a:xfrm>
        </p:spPr>
        <p:txBody>
          <a:bodyPr anchor="t" anchorCtr="0">
            <a:noAutofit/>
          </a:bodyPr>
          <a:lstStyle>
            <a:lvl1pPr algn="l" defTabSz="542925">
              <a:lnSpc>
                <a:spcPts val="3500"/>
              </a:lnSpc>
              <a:defRPr sz="2500" u="none" cap="none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</a:defRPr>
            </a:lvl1pPr>
          </a:lstStyle>
          <a:p>
            <a:r>
              <a:rPr lang="nl-BE" noProof="0" dirty="0"/>
              <a:t>Klik om de gegevens van de presentator in </a:t>
            </a:r>
            <a:r>
              <a:rPr lang="nl-BE" noProof="0"/>
              <a:t>te typen</a:t>
            </a:r>
            <a:endParaRPr lang="nl-BE" noProof="0" dirty="0"/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1828800"/>
            <a:ext cx="15012000" cy="5999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Afbeelding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3714979" cy="13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8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291074" y="228600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NL" noProof="0"/>
              <a:t>Klik om stijl te bewerken</a:t>
            </a:r>
            <a:endParaRPr lang="nl-BE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283414" y="6874716"/>
            <a:ext cx="15191026" cy="583200"/>
          </a:xfrm>
        </p:spPr>
        <p:txBody>
          <a:bodyPr>
            <a:normAutofit/>
          </a:bodyPr>
          <a:lstStyle>
            <a:lvl1pPr marL="0" indent="0" algn="l">
              <a:lnSpc>
                <a:spcPts val="3600"/>
              </a:lnSpc>
              <a:buNone/>
              <a:defRPr sz="3000" baseline="0">
                <a:solidFill>
                  <a:schemeClr val="accent1"/>
                </a:solidFill>
              </a:defRPr>
            </a:lvl1pPr>
            <a:lvl2pPr marL="650184" indent="0" algn="ctr">
              <a:buNone/>
              <a:defRPr sz="2844"/>
            </a:lvl2pPr>
            <a:lvl3pPr marL="1300368" indent="0" algn="ctr">
              <a:buNone/>
              <a:defRPr sz="2560"/>
            </a:lvl3pPr>
            <a:lvl4pPr marL="1950552" indent="0" algn="ctr">
              <a:buNone/>
              <a:defRPr sz="2275"/>
            </a:lvl4pPr>
            <a:lvl5pPr marL="2600736" indent="0" algn="ctr">
              <a:buNone/>
              <a:defRPr sz="2275"/>
            </a:lvl5pPr>
            <a:lvl6pPr marL="3250921" indent="0" algn="ctr">
              <a:buNone/>
              <a:defRPr sz="2275"/>
            </a:lvl6pPr>
            <a:lvl7pPr marL="3901105" indent="0" algn="ctr">
              <a:buNone/>
              <a:defRPr sz="2275"/>
            </a:lvl7pPr>
            <a:lvl8pPr marL="4551289" indent="0" algn="ctr">
              <a:buNone/>
              <a:defRPr sz="2275"/>
            </a:lvl8pPr>
            <a:lvl9pPr marL="5201473" indent="0" algn="ctr">
              <a:buNone/>
              <a:defRPr sz="2275"/>
            </a:lvl9pPr>
          </a:lstStyle>
          <a:p>
            <a:r>
              <a:rPr lang="nl-BE" noProof="0" dirty="0"/>
              <a:t>Klik om de ondertitel / presentator / datum [</a:t>
            </a:r>
            <a:r>
              <a:rPr lang="nl-BE" noProof="0" dirty="0" err="1"/>
              <a:t>dd</a:t>
            </a:r>
            <a:r>
              <a:rPr lang="nl-BE" noProof="0" dirty="0"/>
              <a:t>-mm-</a:t>
            </a:r>
            <a:r>
              <a:rPr lang="nl-BE" noProof="0" dirty="0" err="1"/>
              <a:t>yyyy</a:t>
            </a:r>
            <a:r>
              <a:rPr lang="nl-BE" noProof="0" dirty="0"/>
              <a:t>] te maken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6408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rganisation Placeholder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564451" y="388531"/>
            <a:ext cx="8293993" cy="540000"/>
          </a:xfrm>
        </p:spPr>
        <p:txBody>
          <a:bodyPr anchor="b" anchorCtr="0">
            <a:normAutofit/>
          </a:bodyPr>
          <a:lstStyle>
            <a:lvl1pPr marL="0" indent="0">
              <a:lnSpc>
                <a:spcPts val="1700"/>
              </a:lnSpc>
              <a:buNone/>
              <a:defRPr sz="1400" b="1" i="0" u="sng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1pPr>
            <a:lvl2pPr marL="0" indent="0">
              <a:lnSpc>
                <a:spcPts val="1700"/>
              </a:lnSpc>
              <a:buNone/>
              <a:defRPr sz="1400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2pPr>
          </a:lstStyle>
          <a:p>
            <a:pPr lvl="0"/>
            <a:r>
              <a:rPr lang="nl-BE" noProof="0" dirty="0"/>
              <a:t>Klik om de organisatie stijlen te bewerken</a:t>
            </a:r>
          </a:p>
          <a:p>
            <a:pPr lvl="1"/>
            <a:r>
              <a:rPr lang="nl-BE" noProof="0"/>
              <a:t>tweede niveau</a:t>
            </a:r>
            <a:endParaRPr lang="nl-BE" noProof="0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32004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1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57132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2</a:t>
            </a:r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82296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3</a:t>
            </a:r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107460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4</a:t>
            </a:r>
          </a:p>
        </p:txBody>
      </p:sp>
      <p:sp>
        <p:nvSpPr>
          <p:cNvPr id="5" name="Rectangle 4" hidden="1"/>
          <p:cNvSpPr/>
          <p:nvPr userDrawn="1"/>
        </p:nvSpPr>
        <p:spPr>
          <a:xfrm>
            <a:off x="914400" y="464400"/>
            <a:ext cx="15560040" cy="4644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1" name="Afbeelding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3714979" cy="13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1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0"/>
            <a:ext cx="16424275" cy="78984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324612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BE" noProof="0" dirty="0"/>
              <a:t>klik om een hoofdstuktitel te maken.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7344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‹nr.›</a:t>
            </a:fld>
            <a:endParaRPr lang="nl-BE" noProof="0" dirty="0"/>
          </a:p>
        </p:txBody>
      </p:sp>
      <p:sp>
        <p:nvSpPr>
          <p:cNvPr id="10" name="Rectangle 9" hidden="1"/>
          <p:cNvSpPr/>
          <p:nvPr userDrawn="1"/>
        </p:nvSpPr>
        <p:spPr>
          <a:xfrm>
            <a:off x="914400" y="464400"/>
            <a:ext cx="15560040" cy="4644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47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stijl te bewerken</a:t>
            </a:r>
            <a:endParaRPr lang="nl-B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5825" y="1194364"/>
            <a:ext cx="15699575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marL="2328863" indent="-550863" defTabSz="1912938">
              <a:lnSpc>
                <a:spcPct val="120000"/>
              </a:lnSpc>
              <a:tabLst/>
              <a:defRPr/>
            </a:lvl4pPr>
            <a:lvl5pPr marL="2962275" indent="-442913" defTabSz="457200">
              <a:lnSpc>
                <a:spcPct val="120000"/>
              </a:lnSpc>
              <a:buFont typeface="Arial" panose="020B0604020202020204" pitchFamily="34" charset="0"/>
              <a:buChar char="̶"/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  <a:p>
            <a:pPr lvl="3"/>
            <a:r>
              <a:rPr lang="nl-BE" noProof="0" dirty="0" err="1"/>
              <a:t>Fourth</a:t>
            </a:r>
            <a:r>
              <a:rPr lang="nl-BE" noProof="0" dirty="0"/>
              <a:t> level</a:t>
            </a:r>
          </a:p>
          <a:p>
            <a:pPr lvl="4"/>
            <a:r>
              <a:rPr lang="nl-BE" noProof="0" dirty="0" err="1"/>
              <a:t>Fifth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85-0B31-4E06-AE71-7E16801F2838}" type="datetime1">
              <a:rPr lang="nl-BE" noProof="0" smtClean="0"/>
              <a:t>19/08/2021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‹nr.›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08157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stijl te bewerken</a:t>
            </a:r>
            <a:endParaRPr lang="nl-BE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F60-8C93-4C37-B51A-4DDAE36F7E9B}" type="datetime1">
              <a:rPr lang="nl-BE" noProof="0" smtClean="0"/>
              <a:t>19/08/2021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10104438" y="1371918"/>
            <a:ext cx="6300000" cy="64980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‹nr.›</a:t>
            </a:fld>
            <a:endParaRPr lang="nl-BE" noProof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5825" y="1194364"/>
            <a:ext cx="8442000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defTabSz="457200">
              <a:lnSpc>
                <a:spcPct val="120000"/>
              </a:lnSpc>
              <a:defRPr/>
            </a:lvl4pPr>
            <a:lvl5pPr defTabSz="457200">
              <a:lnSpc>
                <a:spcPct val="120000"/>
              </a:lnSpc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131488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stijl te bewerken</a:t>
            </a:r>
            <a:endParaRPr lang="nl-BE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94B6-17DF-4759-A7A5-128AFEA77F2C}" type="datetime1">
              <a:rPr lang="nl-BE" noProof="0" smtClean="0"/>
              <a:t>19/08/2021</a:t>
            </a:fld>
            <a:endParaRPr lang="nl-BE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‹nr.›</a:t>
            </a:fld>
            <a:endParaRPr lang="nl-BE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952038" y="1371600"/>
            <a:ext cx="15480000" cy="65016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37451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1384-1200-4D40-BEF0-3A17A1F906F4}" type="datetime1">
              <a:rPr lang="nl-NL" noProof="0" smtClean="0"/>
              <a:t>19-8-2021</a:t>
            </a:fld>
            <a:endParaRPr lang="nl-N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7" name="Covering Background"/>
          <p:cNvSpPr/>
          <p:nvPr userDrawn="1"/>
        </p:nvSpPr>
        <p:spPr>
          <a:xfrm>
            <a:off x="-1" y="0"/>
            <a:ext cx="17337600" cy="975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-1" y="0"/>
            <a:ext cx="17337600" cy="97536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294941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textbox over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914400" y="0"/>
            <a:ext cx="16424275" cy="79200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/>
              <a:t>Picture</a:t>
            </a:r>
            <a:endParaRPr lang="nl-BE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1384-1200-4D40-BEF0-3A17A1F906F4}" type="datetime1">
              <a:rPr lang="nl-NL" noProof="0" smtClean="0"/>
              <a:t>19-8-2021</a:t>
            </a:fld>
            <a:endParaRPr lang="nl-N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0301F6D1-3E66-4198-8305-F0FF1745CC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691979"/>
            <a:ext cx="6764400" cy="5230800"/>
          </a:xfrm>
          <a:solidFill>
            <a:srgbClr val="1E64C8"/>
          </a:solidFill>
        </p:spPr>
        <p:txBody>
          <a:bodyPr anchor="b" anchorCtr="0">
            <a:noAutofit/>
          </a:bodyPr>
          <a:lstStyle>
            <a:lvl1pPr marL="85725" indent="0">
              <a:buNone/>
              <a:defRPr sz="10000" u="sng" cap="all" baseline="0">
                <a:solidFill>
                  <a:schemeClr val="bg1"/>
                </a:solidFill>
              </a:defRPr>
            </a:lvl1pPr>
            <a:lvl2pPr marL="984250" indent="-625475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56522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blue textbox over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876AD30-96E8-448B-B97A-24B00ADE12C5}"/>
              </a:ext>
            </a:extLst>
          </p:cNvPr>
          <p:cNvSpPr/>
          <p:nvPr userDrawn="1"/>
        </p:nvSpPr>
        <p:spPr>
          <a:xfrm>
            <a:off x="914400" y="0"/>
            <a:ext cx="16424275" cy="78984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914400" y="0"/>
            <a:ext cx="16424275" cy="79200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/>
              <a:t>Picture</a:t>
            </a:r>
            <a:endParaRPr lang="nl-BE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1384-1200-4D40-BEF0-3A17A1F906F4}" type="datetime1">
              <a:rPr lang="nl-NL" noProof="0" smtClean="0"/>
              <a:t>19-8-2021</a:t>
            </a:fld>
            <a:endParaRPr lang="nl-N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0301F6D1-3E66-4198-8305-F0FF1745CC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399" y="1011602"/>
            <a:ext cx="7754938" cy="6908398"/>
          </a:xfrm>
          <a:solidFill>
            <a:srgbClr val="E9F0FA"/>
          </a:solidFill>
        </p:spPr>
        <p:txBody>
          <a:bodyPr>
            <a:normAutofit/>
          </a:bodyPr>
          <a:lstStyle>
            <a:lvl1pPr marL="85725" indent="0">
              <a:buNone/>
              <a:defRPr sz="5400" u="sng" cap="all" baseline="0">
                <a:solidFill>
                  <a:srgbClr val="1E64C8"/>
                </a:solidFill>
              </a:defRPr>
            </a:lvl1pPr>
            <a:lvl2pPr marL="984250" indent="-625475">
              <a:defRPr>
                <a:solidFill>
                  <a:srgbClr val="1E64C8"/>
                </a:solidFill>
              </a:defRPr>
            </a:lvl2pPr>
            <a:lvl3pPr>
              <a:defRPr>
                <a:solidFill>
                  <a:srgbClr val="1E64C8"/>
                </a:solidFill>
              </a:defRPr>
            </a:lvl3pPr>
            <a:lvl4pPr>
              <a:defRPr>
                <a:solidFill>
                  <a:srgbClr val="1E64C8"/>
                </a:solidFill>
              </a:defRPr>
            </a:lvl4pPr>
            <a:lvl5pPr>
              <a:defRPr>
                <a:solidFill>
                  <a:srgbClr val="1E64C8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67595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nl-BE" noProof="0" dirty="0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825" y="1194364"/>
            <a:ext cx="15699575" cy="66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0D1A-A3AB-4E9F-892E-C45B5A80FDBF}" type="datetime1">
              <a:rPr lang="nl-BE" noProof="0" smtClean="0"/>
              <a:t>19/08/2021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‹nr.›</a:t>
            </a:fld>
            <a:endParaRPr lang="nl-BE" noProof="0" dirty="0"/>
          </a:p>
        </p:txBody>
      </p:sp>
      <p:sp>
        <p:nvSpPr>
          <p:cNvPr id="7" name="Title positioning box" hidden="1"/>
          <p:cNvSpPr/>
          <p:nvPr userDrawn="1"/>
        </p:nvSpPr>
        <p:spPr>
          <a:xfrm>
            <a:off x="927265" y="367200"/>
            <a:ext cx="15480000" cy="463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ositoning box" hidden="1"/>
          <p:cNvSpPr/>
          <p:nvPr userDrawn="1"/>
        </p:nvSpPr>
        <p:spPr>
          <a:xfrm>
            <a:off x="927265" y="1584000"/>
            <a:ext cx="82296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ogo positioning box" hidden="1"/>
          <p:cNvSpPr/>
          <p:nvPr userDrawn="1"/>
        </p:nvSpPr>
        <p:spPr>
          <a:xfrm flipV="1">
            <a:off x="928800" y="7878842"/>
            <a:ext cx="15478465" cy="141635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17" y="7906160"/>
            <a:ext cx="2308379" cy="1847440"/>
          </a:xfrm>
          <a:prstGeom prst="rect">
            <a:avLst/>
          </a:prstGeom>
        </p:spPr>
      </p:pic>
      <p:sp>
        <p:nvSpPr>
          <p:cNvPr id="12" name="Text positoning box" hidden="1"/>
          <p:cNvSpPr/>
          <p:nvPr userDrawn="1"/>
        </p:nvSpPr>
        <p:spPr>
          <a:xfrm>
            <a:off x="9172105" y="1584000"/>
            <a:ext cx="9144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positoning box" hidden="1"/>
          <p:cNvSpPr/>
          <p:nvPr userDrawn="1"/>
        </p:nvSpPr>
        <p:spPr>
          <a:xfrm>
            <a:off x="10099369" y="1356360"/>
            <a:ext cx="6307895" cy="6527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8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73" r:id="rId3"/>
    <p:sldLayoutId id="2147483662" r:id="rId4"/>
    <p:sldLayoutId id="2147483674" r:id="rId5"/>
    <p:sldLayoutId id="2147483666" r:id="rId6"/>
    <p:sldLayoutId id="2147483675" r:id="rId7"/>
    <p:sldLayoutId id="2147483677" r:id="rId8"/>
    <p:sldLayoutId id="2147483678" r:id="rId9"/>
    <p:sldLayoutId id="2147483676" r:id="rId10"/>
  </p:sldLayoutIdLst>
  <p:hf hdr="0" ftr="0" dt="0"/>
  <p:txStyles>
    <p:titleStyle>
      <a:lvl1pPr algn="l" defTabSz="1300368" rtl="0" eaLnBrk="1" latinLnBrk="0" hangingPunct="1">
        <a:lnSpc>
          <a:spcPct val="90000"/>
        </a:lnSpc>
        <a:spcBef>
          <a:spcPct val="0"/>
        </a:spcBef>
        <a:buNone/>
        <a:defRPr sz="5400" u="sng" kern="1200" cap="all" baseline="0">
          <a:solidFill>
            <a:srgbClr val="1E64C8"/>
          </a:solidFill>
          <a:uFill>
            <a:solidFill>
              <a:srgbClr val="1E64C8"/>
            </a:solidFill>
          </a:uFill>
          <a:latin typeface="+mj-lt"/>
          <a:ea typeface="+mj-ea"/>
          <a:cs typeface="+mj-cs"/>
        </a:defRPr>
      </a:lvl1pPr>
    </p:titleStyle>
    <p:bodyStyle>
      <a:lvl1pPr marL="536575" indent="-45085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69988" indent="-450850" algn="l" defTabSz="457200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tabLst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755775" indent="-45000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‒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1450" indent="-550863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325" indent="-1158875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013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197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381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565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84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68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52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36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21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05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289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473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4000" i="1" dirty="0">
                <a:latin typeface="Gill Sans MT" panose="020B0502020104020203" pitchFamily="34" charset="0"/>
              </a:rPr>
              <a:t>Argument </a:t>
            </a:r>
            <a:r>
              <a:rPr lang="nl-NL" sz="4000" i="1" dirty="0" err="1">
                <a:latin typeface="Gill Sans MT" panose="020B0502020104020203" pitchFamily="34" charset="0"/>
              </a:rPr>
              <a:t>structure</a:t>
            </a:r>
            <a:r>
              <a:rPr lang="nl-NL" sz="4000" i="1" dirty="0">
                <a:latin typeface="Gill Sans MT" panose="020B0502020104020203" pitchFamily="34" charset="0"/>
              </a:rPr>
              <a:t>, word order &amp; </a:t>
            </a:r>
            <a:r>
              <a:rPr lang="nl-NL" sz="4000" i="1" dirty="0" err="1">
                <a:latin typeface="Gill Sans MT" panose="020B0502020104020203" pitchFamily="34" charset="0"/>
              </a:rPr>
              <a:t>pronominality</a:t>
            </a:r>
            <a:br>
              <a:rPr lang="nl-NL" sz="4000" i="1" dirty="0">
                <a:latin typeface="Gill Sans MT" panose="020B0502020104020203" pitchFamily="34" charset="0"/>
              </a:rPr>
            </a:br>
            <a:r>
              <a:rPr lang="nl-NL" sz="4000" i="1" dirty="0" err="1">
                <a:latin typeface="Gill Sans MT" panose="020B0502020104020203" pitchFamily="34" charset="0"/>
              </a:rPr>
              <a:t>Investigating</a:t>
            </a:r>
            <a:r>
              <a:rPr lang="nl-NL" sz="4000" i="1" dirty="0">
                <a:latin typeface="Gill Sans MT" panose="020B0502020104020203" pitchFamily="34" charset="0"/>
              </a:rPr>
              <a:t> </a:t>
            </a:r>
            <a:r>
              <a:rPr lang="nl-NL" sz="4000" i="1" dirty="0" err="1">
                <a:latin typeface="Gill Sans MT" panose="020B0502020104020203" pitchFamily="34" charset="0"/>
              </a:rPr>
              <a:t>the</a:t>
            </a:r>
            <a:r>
              <a:rPr lang="nl-NL" sz="4000" i="1" dirty="0">
                <a:latin typeface="Gill Sans MT" panose="020B0502020104020203" pitchFamily="34" charset="0"/>
              </a:rPr>
              <a:t> </a:t>
            </a:r>
            <a:r>
              <a:rPr lang="nl-NL" sz="4000" i="1" dirty="0" err="1">
                <a:latin typeface="Gill Sans MT" panose="020B0502020104020203" pitchFamily="34" charset="0"/>
              </a:rPr>
              <a:t>productivity</a:t>
            </a:r>
            <a:r>
              <a:rPr lang="nl-NL" sz="4000" i="1" dirty="0">
                <a:latin typeface="Gill Sans MT" panose="020B0502020104020203" pitchFamily="34" charset="0"/>
              </a:rPr>
              <a:t> of </a:t>
            </a:r>
            <a:r>
              <a:rPr lang="nl-NL" sz="4000" i="1" dirty="0" err="1">
                <a:latin typeface="Gill Sans MT" panose="020B0502020104020203" pitchFamily="34" charset="0"/>
              </a:rPr>
              <a:t>the</a:t>
            </a:r>
            <a:r>
              <a:rPr lang="nl-NL" sz="4000" i="1" dirty="0">
                <a:latin typeface="Gill Sans MT" panose="020B0502020104020203" pitchFamily="34" charset="0"/>
              </a:rPr>
              <a:t> DAT-NOM/NOM-DAT </a:t>
            </a:r>
            <a:r>
              <a:rPr lang="nl-NL" sz="4000" i="1" dirty="0" err="1">
                <a:latin typeface="Gill Sans MT" panose="020B0502020104020203" pitchFamily="34" charset="0"/>
              </a:rPr>
              <a:t>alternation</a:t>
            </a:r>
            <a:r>
              <a:rPr lang="nl-NL" sz="4000" i="1" dirty="0">
                <a:latin typeface="Gill Sans MT" panose="020B0502020104020203" pitchFamily="34" charset="0"/>
              </a:rPr>
              <a:t> in </a:t>
            </a:r>
            <a:r>
              <a:rPr lang="nl-NL" sz="4000" i="1" dirty="0" err="1">
                <a:latin typeface="Gill Sans MT" panose="020B0502020104020203" pitchFamily="34" charset="0"/>
              </a:rPr>
              <a:t>German</a:t>
            </a:r>
            <a:endParaRPr lang="nl-NL" sz="4000" i="1" dirty="0">
              <a:latin typeface="Gill Sans MT" panose="020B0502020104020203" pitchFamily="34" charset="0"/>
            </a:endParaRPr>
          </a:p>
        </p:txBody>
      </p:sp>
      <p:sp>
        <p:nvSpPr>
          <p:cNvPr id="18" name="Ondertitel 1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2500" dirty="0">
                <a:latin typeface="Gill Sans MT" panose="020B0502020104020203" pitchFamily="34" charset="0"/>
              </a:rPr>
              <a:t>Joren Somers &amp; Jóhanna </a:t>
            </a:r>
            <a:r>
              <a:rPr lang="nl-NL" sz="2500" dirty="0" err="1">
                <a:latin typeface="Gill Sans MT" panose="020B0502020104020203" pitchFamily="34" charset="0"/>
              </a:rPr>
              <a:t>Barðdal</a:t>
            </a:r>
            <a:endParaRPr lang="nl-NL" sz="25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618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1D9003-11F6-4FEA-808A-4D07C792D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>
                <a:latin typeface="Gill Sans MT" panose="020B0502020104020203" pitchFamily="34" charset="0"/>
              </a:rPr>
              <a:t>monosemous</a:t>
            </a:r>
            <a:r>
              <a:rPr lang="nl-BE" cap="small" dirty="0">
                <a:latin typeface="Gill Sans MT" panose="020B0502020104020203" pitchFamily="34" charset="0"/>
              </a:rPr>
              <a:t> </a:t>
            </a:r>
            <a:r>
              <a:rPr lang="nl-BE" cap="small" dirty="0" err="1">
                <a:latin typeface="Gill Sans MT" panose="020B0502020104020203" pitchFamily="34" charset="0"/>
              </a:rPr>
              <a:t>verbs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C8DB6E-6F14-4B1C-9268-365564357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E6EB256-B20F-405E-97F4-E15F41F09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10</a:t>
            </a:fld>
            <a:endParaRPr lang="nl-BE" noProof="0" dirty="0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5830A146-CADE-4824-A79F-9C67551ADC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0876704"/>
              </p:ext>
            </p:extLst>
          </p:nvPr>
        </p:nvGraphicFramePr>
        <p:xfrm>
          <a:off x="836613" y="1115692"/>
          <a:ext cx="16094535" cy="8352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964">
                  <a:extLst>
                    <a:ext uri="{9D8B030D-6E8A-4147-A177-3AD203B41FA5}">
                      <a16:colId xmlns:a16="http://schemas.microsoft.com/office/drawing/2014/main" val="3735968830"/>
                    </a:ext>
                  </a:extLst>
                </a:gridCol>
                <a:gridCol w="2986452">
                  <a:extLst>
                    <a:ext uri="{9D8B030D-6E8A-4147-A177-3AD203B41FA5}">
                      <a16:colId xmlns:a16="http://schemas.microsoft.com/office/drawing/2014/main" val="2778850719"/>
                    </a:ext>
                  </a:extLst>
                </a:gridCol>
                <a:gridCol w="1888293">
                  <a:extLst>
                    <a:ext uri="{9D8B030D-6E8A-4147-A177-3AD203B41FA5}">
                      <a16:colId xmlns:a16="http://schemas.microsoft.com/office/drawing/2014/main" val="39301001"/>
                    </a:ext>
                  </a:extLst>
                </a:gridCol>
                <a:gridCol w="10483826">
                  <a:extLst>
                    <a:ext uri="{9D8B030D-6E8A-4147-A177-3AD203B41FA5}">
                      <a16:colId xmlns:a16="http://schemas.microsoft.com/office/drawing/2014/main" val="3933873813"/>
                    </a:ext>
                  </a:extLst>
                </a:gridCol>
              </a:tblGrid>
              <a:tr h="395664">
                <a:tc>
                  <a:txBody>
                    <a:bodyPr/>
                    <a:lstStyle/>
                    <a:p>
                      <a:pPr algn="ctr"/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800" dirty="0" err="1">
                          <a:latin typeface="Gill Sans MT" panose="020B0502020104020203" pitchFamily="34" charset="0"/>
                        </a:rPr>
                        <a:t>Semantic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 class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800" dirty="0" err="1">
                          <a:latin typeface="Gill Sans MT" panose="020B0502020104020203" pitchFamily="34" charset="0"/>
                        </a:rPr>
                        <a:t>Amount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800" dirty="0" err="1">
                          <a:latin typeface="Gill Sans MT" panose="020B0502020104020203" pitchFamily="34" charset="0"/>
                        </a:rPr>
                        <a:t>Instances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527669"/>
                  </a:ext>
                </a:extLst>
              </a:tr>
              <a:tr h="1268292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cap="small" baseline="0" noProof="0" dirty="0">
                          <a:latin typeface="Gill Sans MT" panose="020B0502020104020203" pitchFamily="34" charset="0"/>
                        </a:rPr>
                        <a:t>emotion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32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17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anliegen</a:t>
                      </a:r>
                      <a:r>
                        <a:rPr lang="nl-BE" sz="1800" i="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anstehen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begegnen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behagen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bekommen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belieben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drohen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eilen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ekeln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entgegenschlagen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erbarmen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gefallen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grauen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grausen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gruseln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gutgehen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guttun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hinterhereilen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imponieren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>
                          <a:latin typeface="Gill Sans MT" panose="020B0502020104020203" pitchFamily="34" charset="0"/>
                        </a:rPr>
                        <a:t>lachen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leichtfallen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missfallen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nahegehen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pressieren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rauchen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schlechtgehen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schwerfallen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stinken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widerstehen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widerstreben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wohltun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zusagen</a:t>
                      </a:r>
                      <a:endParaRPr lang="is-IS" sz="1800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104481"/>
                  </a:ext>
                </a:extLst>
              </a:tr>
              <a:tr h="975609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2.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cap="small" baseline="0" noProof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cognition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22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11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ahnen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aufdämmern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auffallen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aufgehen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beifallen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beikommen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beiwohnen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dämmern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dünken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einfallen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eingehen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einkommen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einleuchten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entgegentreten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entschwinden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fernliegen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klarwerden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nachgehen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nachhängen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schwanen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vorschweben</a:t>
                      </a:r>
                      <a:r>
                        <a:rPr lang="nl-BE" sz="180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zufliegen</a:t>
                      </a:r>
                      <a:endParaRPr lang="is-IS" sz="1800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459110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3.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cap="small" baseline="0" noProof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attitude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10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3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auslangen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ausmachen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ausreichen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frommen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genügen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konvenieren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langen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passen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reichen</a:t>
                      </a:r>
                      <a:r>
                        <a:rPr lang="nl-BE" sz="180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zustattenkommen</a:t>
                      </a:r>
                      <a:endParaRPr lang="is-IS" sz="1800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390254"/>
                  </a:ext>
                </a:extLst>
              </a:tr>
              <a:tr h="682926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4.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gain &amp; benefit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12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7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entstehen</a:t>
                      </a:r>
                      <a:r>
                        <a:rPr lang="nl-BE" sz="1800" i="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erwachsen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nutzen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nützen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zufallen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zufließen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zuhandenkommen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zugutekommen</a:t>
                      </a:r>
                      <a:r>
                        <a:rPr lang="nl-BE" sz="1800" b="0" i="0" dirty="0">
                          <a:latin typeface="Gill Sans MT" panose="020B0502020104020203" pitchFamily="34" charset="0"/>
                        </a:rPr>
                        <a:t>,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zukommen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zupasskommen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zuteilwerden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zuwachsen</a:t>
                      </a:r>
                      <a:endParaRPr lang="is-IS" sz="1800" b="1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157750"/>
                  </a:ext>
                </a:extLst>
              </a:tr>
              <a:tr h="682926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5.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lacking &amp; losing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9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6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abgehen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abhandenkommen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ausgehen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ermangeln</a:t>
                      </a:r>
                      <a:r>
                        <a:rPr lang="nl-BE" sz="1800" b="1" i="1" dirty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fehlen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gebrechen</a:t>
                      </a:r>
                      <a:r>
                        <a:rPr lang="nl-BE" sz="1800" b="1" i="1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mangeln</a:t>
                      </a:r>
                      <a:r>
                        <a:rPr lang="nl-BE" sz="1800" b="1" i="1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an</a:t>
                      </a:r>
                      <a:r>
                        <a:rPr lang="nl-BE" sz="180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vergehen</a:t>
                      </a:r>
                      <a:r>
                        <a:rPr lang="nl-BE" sz="180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verlorengehen</a:t>
                      </a:r>
                      <a:endParaRPr lang="is-IS" sz="1800" b="1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429350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6.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success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3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2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gelingen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geraten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glücken</a:t>
                      </a:r>
                      <a:endParaRPr lang="is-IS" sz="1800" b="1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54742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7.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happening &amp; appearing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7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4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bevorstehen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blühen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dazwischenkommen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geschehen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passieren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widerfahren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zustoßen</a:t>
                      </a:r>
                      <a:endParaRPr lang="is-IS" sz="1800" b="1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580511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8.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possession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5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0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bleiben</a:t>
                      </a:r>
                      <a:r>
                        <a:rPr lang="nl-BE" sz="18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b="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gehören</a:t>
                      </a:r>
                      <a:r>
                        <a:rPr lang="nl-BE" sz="18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b="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innewohnen</a:t>
                      </a:r>
                      <a:r>
                        <a:rPr lang="nl-BE" sz="18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b="0" i="1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sein</a:t>
                      </a:r>
                      <a:r>
                        <a:rPr lang="nl-BE" sz="18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b="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verbleiben</a:t>
                      </a:r>
                      <a:endParaRPr lang="is-IS" sz="1800" b="0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989133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9.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cap="small" baseline="0" noProof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modality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5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3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gebühren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geziemen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>
                          <a:latin typeface="Gill Sans MT" panose="020B0502020104020203" pitchFamily="34" charset="0"/>
                        </a:rPr>
                        <a:t>liegen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obliegen</a:t>
                      </a:r>
                      <a:r>
                        <a:rPr lang="nl-BE" sz="180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zustehen</a:t>
                      </a:r>
                      <a:endParaRPr lang="is-IS" sz="1800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987510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10.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failure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4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3</a:t>
                      </a:r>
                      <a:r>
                        <a:rPr lang="nl-BE" sz="1800" b="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0" i="1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danebengeraten</a:t>
                      </a:r>
                      <a:r>
                        <a:rPr lang="nl-BE" sz="18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missglücken</a:t>
                      </a:r>
                      <a:r>
                        <a:rPr lang="nl-BE" sz="18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misslingen</a:t>
                      </a:r>
                      <a:r>
                        <a:rPr lang="nl-BE" sz="18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missraten</a:t>
                      </a:r>
                      <a:endParaRPr lang="is-IS" sz="1800" b="1" i="1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189933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11.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cap="small" baseline="0" noProof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perception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3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1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i="1" u="none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entgegenschallen</a:t>
                      </a:r>
                      <a:r>
                        <a:rPr lang="nl-BE" sz="1800" i="0" u="none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i="1" u="none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frieren</a:t>
                      </a:r>
                      <a:r>
                        <a:rPr lang="nl-BE" sz="1800" i="0" u="none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i="1" u="none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träumen</a:t>
                      </a:r>
                      <a:endParaRPr lang="is-IS" sz="1800" i="1" u="none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348883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12.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cap="small" baseline="0" noProof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belonging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2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2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angehören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zugehören</a:t>
                      </a:r>
                      <a:endParaRPr lang="is-IS" sz="1800" b="1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228789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13.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evidentiality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2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1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i="1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gegenübertreten</a:t>
                      </a:r>
                      <a:r>
                        <a:rPr lang="nl-BE" sz="180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scheinen</a:t>
                      </a:r>
                      <a:endParaRPr lang="is-IS" sz="1800" b="1" i="1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59286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14.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hindrance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0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anhängen</a:t>
                      </a:r>
                      <a:endParaRPr lang="is-IS" sz="1800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308815"/>
                  </a:ext>
                </a:extLst>
              </a:tr>
              <a:tr h="39024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15.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ontological states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0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eignen</a:t>
                      </a:r>
                      <a:endParaRPr lang="is-IS" sz="1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172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514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484BC-86B0-49E7-B2E5-BDC0FEB7C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>
                <a:latin typeface="Gill Sans MT" panose="020B0502020104020203" pitchFamily="34" charset="0"/>
              </a:rPr>
              <a:t>polysemous</a:t>
            </a:r>
            <a:r>
              <a:rPr lang="nl-BE" cap="small" dirty="0">
                <a:latin typeface="Gill Sans MT" panose="020B0502020104020203" pitchFamily="34" charset="0"/>
              </a:rPr>
              <a:t> </a:t>
            </a:r>
            <a:r>
              <a:rPr lang="nl-BE" cap="small" dirty="0" err="1">
                <a:latin typeface="Gill Sans MT" panose="020B0502020104020203" pitchFamily="34" charset="0"/>
              </a:rPr>
              <a:t>verbs</a:t>
            </a:r>
            <a:endParaRPr lang="is-I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58FDB94-079D-4ED7-885E-0A168EA4F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11</a:t>
            </a:fld>
            <a:endParaRPr lang="nl-BE" noProof="0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10D37DB-BD29-48D8-B2C6-AE8DEF809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/>
          </a:p>
        </p:txBody>
      </p:sp>
      <p:graphicFrame>
        <p:nvGraphicFramePr>
          <p:cNvPr id="7" name="Tijdelijke aanduiding voor inhoud 4">
            <a:extLst>
              <a:ext uri="{FF2B5EF4-FFF2-40B4-BE49-F238E27FC236}">
                <a16:creationId xmlns:a16="http://schemas.microsoft.com/office/drawing/2014/main" id="{79D8F655-AB93-4DE0-AB21-6C0A7811E2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0840529"/>
              </p:ext>
            </p:extLst>
          </p:nvPr>
        </p:nvGraphicFramePr>
        <p:xfrm>
          <a:off x="826275" y="1137370"/>
          <a:ext cx="16095599" cy="8352003"/>
        </p:xfrm>
        <a:graphic>
          <a:graphicData uri="http://schemas.openxmlformats.org/drawingml/2006/table">
            <a:tbl>
              <a:tblPr/>
              <a:tblGrid>
                <a:gridCol w="5809475">
                  <a:extLst>
                    <a:ext uri="{9D8B030D-6E8A-4147-A177-3AD203B41FA5}">
                      <a16:colId xmlns:a16="http://schemas.microsoft.com/office/drawing/2014/main" val="931581547"/>
                    </a:ext>
                  </a:extLst>
                </a:gridCol>
                <a:gridCol w="3428708">
                  <a:extLst>
                    <a:ext uri="{9D8B030D-6E8A-4147-A177-3AD203B41FA5}">
                      <a16:colId xmlns:a16="http://schemas.microsoft.com/office/drawing/2014/main" val="1431414343"/>
                    </a:ext>
                  </a:extLst>
                </a:gridCol>
                <a:gridCol w="3428708">
                  <a:extLst>
                    <a:ext uri="{9D8B030D-6E8A-4147-A177-3AD203B41FA5}">
                      <a16:colId xmlns:a16="http://schemas.microsoft.com/office/drawing/2014/main" val="3895500726"/>
                    </a:ext>
                  </a:extLst>
                </a:gridCol>
                <a:gridCol w="3428708">
                  <a:extLst>
                    <a:ext uri="{9D8B030D-6E8A-4147-A177-3AD203B41FA5}">
                      <a16:colId xmlns:a16="http://schemas.microsoft.com/office/drawing/2014/main" val="4162018563"/>
                    </a:ext>
                  </a:extLst>
                </a:gridCol>
              </a:tblGrid>
              <a:tr h="37222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Instances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A42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Semantic classes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A42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707515"/>
                  </a:ext>
                </a:extLst>
              </a:tr>
              <a:tr h="37222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aufstoßen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bodily state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cognition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88224"/>
                  </a:ext>
                </a:extLst>
              </a:tr>
              <a:tr h="67941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entfallen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possession, lacking &amp; losing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cognition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s-IS" sz="180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714899"/>
                  </a:ext>
                </a:extLst>
              </a:tr>
              <a:tr h="67941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entgehen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lacking</a:t>
                      </a:r>
                      <a:r>
                        <a:rPr lang="is-IS" sz="1800" b="1" i="0" u="none" strike="noStrike" cap="small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&amp; </a:t>
                      </a:r>
                      <a:r>
                        <a:rPr lang="is-IS" sz="1800" b="1" i="0" u="none" strike="noStrike" cap="small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losing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cognition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s-IS" sz="180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464688"/>
                  </a:ext>
                </a:extLst>
              </a:tr>
              <a:tr h="67941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entgleiten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lacking</a:t>
                      </a:r>
                      <a:r>
                        <a:rPr lang="is-IS" sz="1800" b="1" i="0" u="none" strike="noStrike" cap="small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&amp; </a:t>
                      </a:r>
                      <a:r>
                        <a:rPr lang="is-IS" sz="1800" b="1" i="0" u="none" strike="noStrike" cap="small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losing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cognition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s-IS" sz="180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52874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erscheinen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happening &amp; appearing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evidentiality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s-IS" sz="180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963485"/>
                  </a:ext>
                </a:extLst>
              </a:tr>
              <a:tr h="37222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gelten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attitude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attitude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modality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177471"/>
                  </a:ext>
                </a:extLst>
              </a:tr>
              <a:tr h="37222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kommen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happening &amp; appearing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cognition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803551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leidtun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s-IS" sz="180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359473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munden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perception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s-IS" sz="180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121889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schaudern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bodily state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s-IS" sz="180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549476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schmecken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perception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s-IS" sz="180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907590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schmeicheln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s-IS" sz="180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253422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schwindeln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perception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s-IS" sz="180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525555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unterlaufen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happening &amp; appearing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success &amp; failure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s-IS" sz="180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817754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vorkommen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happening &amp; appearing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attitude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s-IS" sz="180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335920"/>
                  </a:ext>
                </a:extLst>
              </a:tr>
              <a:tr h="37222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wehtun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perception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perception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hindrance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24953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zusetzen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perception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1" i="0" u="none" strike="noStrike" cap="small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emotion</a:t>
                      </a:r>
                      <a:endParaRPr lang="is-IS" sz="1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s-IS" sz="1800" dirty="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272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3019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07D6E1-95FD-4B49-AAA7-A466383AE7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>
                <a:latin typeface="Gill Sans MT" panose="020B0502020104020203" pitchFamily="34" charset="0"/>
              </a:rPr>
              <a:t>II. Corpus </a:t>
            </a:r>
            <a:r>
              <a:rPr lang="nl-BE" dirty="0" err="1">
                <a:latin typeface="Gill Sans MT" panose="020B0502020104020203" pitchFamily="34" charset="0"/>
              </a:rPr>
              <a:t>study</a:t>
            </a:r>
            <a:endParaRPr lang="is-IS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086574D-0E2D-4DA9-9C68-54F8C71BD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pPr/>
              <a:t>12</a:t>
            </a:fld>
            <a:endParaRPr lang="nl-BE" noProof="0" dirty="0"/>
          </a:p>
        </p:txBody>
      </p:sp>
      <p:pic>
        <p:nvPicPr>
          <p:cNvPr id="5" name="Graphic 4" descr="Open boek">
            <a:extLst>
              <a:ext uri="{FF2B5EF4-FFF2-40B4-BE49-F238E27FC236}">
                <a16:creationId xmlns:a16="http://schemas.microsoft.com/office/drawing/2014/main" id="{54C515F9-D359-4946-B20E-C1F4F9B2B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070520" y="5464278"/>
            <a:ext cx="252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987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5E080-5B7B-49BD-9D21-60BAF0FB2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>
                <a:latin typeface="Gill Sans MT" panose="020B0502020104020203" pitchFamily="34" charset="0"/>
              </a:rPr>
              <a:t>Methodology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92BCED-59EA-420A-A3E0-52A8DB7CB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4000" dirty="0" err="1">
                <a:latin typeface="Gill Sans MT" panose="020B0502020104020203" pitchFamily="34" charset="0"/>
              </a:rPr>
              <a:t>German</a:t>
            </a:r>
            <a:r>
              <a:rPr lang="nl-BE" sz="4000" dirty="0">
                <a:latin typeface="Gill Sans MT" panose="020B0502020104020203" pitchFamily="34" charset="0"/>
              </a:rPr>
              <a:t> Web 2013 (Sketch Engine, </a:t>
            </a:r>
            <a:r>
              <a:rPr lang="nl-BE" sz="4000" dirty="0" err="1">
                <a:latin typeface="Gill Sans MT" panose="020B0502020104020203" pitchFamily="34" charset="0"/>
              </a:rPr>
              <a:t>Kilgarriff</a:t>
            </a:r>
            <a:r>
              <a:rPr lang="nl-BE" sz="4000" dirty="0">
                <a:latin typeface="Gill Sans MT" panose="020B0502020104020203" pitchFamily="34" charset="0"/>
              </a:rPr>
              <a:t> et al. 2014)</a:t>
            </a:r>
          </a:p>
          <a:p>
            <a:r>
              <a:rPr lang="nl-BE" sz="4000" dirty="0">
                <a:latin typeface="Gill Sans MT" panose="020B0502020104020203" pitchFamily="34" charset="0"/>
              </a:rPr>
              <a:t>Lemma search &gt; filter </a:t>
            </a:r>
            <a:r>
              <a:rPr lang="nl-BE" sz="4000" dirty="0" err="1">
                <a:latin typeface="Gill Sans MT" panose="020B0502020104020203" pitchFamily="34" charset="0"/>
              </a:rPr>
              <a:t>subhits</a:t>
            </a:r>
            <a:r>
              <a:rPr lang="nl-BE" sz="4000" dirty="0">
                <a:latin typeface="Gill Sans MT" panose="020B0502020104020203" pitchFamily="34" charset="0"/>
              </a:rPr>
              <a:t> &gt; downloads of 10,000 </a:t>
            </a:r>
            <a:r>
              <a:rPr lang="nl-BE" sz="4000" dirty="0" err="1">
                <a:latin typeface="Gill Sans MT" panose="020B0502020104020203" pitchFamily="34" charset="0"/>
              </a:rPr>
              <a:t>randomised</a:t>
            </a:r>
            <a:r>
              <a:rPr lang="nl-BE" sz="4000" dirty="0">
                <a:latin typeface="Gill Sans MT" panose="020B0502020104020203" pitchFamily="34" charset="0"/>
              </a:rPr>
              <a:t> tokens per type</a:t>
            </a:r>
          </a:p>
          <a:p>
            <a:r>
              <a:rPr lang="nl-BE" sz="4000" dirty="0">
                <a:latin typeface="Gill Sans MT" panose="020B0502020104020203" pitchFamily="34" charset="0"/>
              </a:rPr>
              <a:t>Sampling</a:t>
            </a:r>
          </a:p>
          <a:p>
            <a:pPr lvl="1"/>
            <a:r>
              <a:rPr lang="nl-BE" sz="3600" dirty="0">
                <a:latin typeface="Gill Sans MT" panose="020B0502020104020203" pitchFamily="34" charset="0"/>
              </a:rPr>
              <a:t>300 tokens per type</a:t>
            </a:r>
          </a:p>
          <a:p>
            <a:pPr lvl="1"/>
            <a:r>
              <a:rPr lang="nl-BE" sz="3600" dirty="0" err="1">
                <a:latin typeface="Gill Sans MT" panose="020B0502020104020203" pitchFamily="34" charset="0"/>
              </a:rPr>
              <a:t>Frequency</a:t>
            </a:r>
            <a:r>
              <a:rPr lang="nl-BE" sz="3600" dirty="0">
                <a:latin typeface="Gill Sans MT" panose="020B0502020104020203" pitchFamily="34" charset="0"/>
              </a:rPr>
              <a:t> </a:t>
            </a:r>
            <a:r>
              <a:rPr lang="nl-BE" sz="3600" dirty="0" err="1">
                <a:latin typeface="Gill Sans MT" panose="020B0502020104020203" pitchFamily="34" charset="0"/>
              </a:rPr>
              <a:t>threshold</a:t>
            </a:r>
            <a:r>
              <a:rPr lang="nl-BE" sz="3600" dirty="0">
                <a:latin typeface="Gill Sans MT" panose="020B0502020104020203" pitchFamily="34" charset="0"/>
              </a:rPr>
              <a:t>: 7/300</a:t>
            </a:r>
          </a:p>
          <a:p>
            <a:endParaRPr lang="nl-BE" sz="4000" dirty="0">
              <a:latin typeface="Gill Sans MT" panose="020B0502020104020203" pitchFamily="34" charset="0"/>
            </a:endParaRPr>
          </a:p>
          <a:p>
            <a:endParaRPr lang="nl-BE" sz="4000" dirty="0">
              <a:latin typeface="Gill Sans MT" panose="020B0502020104020203" pitchFamily="34" charset="0"/>
            </a:endParaRPr>
          </a:p>
          <a:p>
            <a:endParaRPr lang="is-IS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5C8AE9E-E2F1-4415-838D-F57D7F4F0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13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222460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5E080-5B7B-49BD-9D21-60BAF0FB2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>
                <a:latin typeface="Gill Sans MT" panose="020B0502020104020203" pitchFamily="34" charset="0"/>
              </a:rPr>
              <a:t>Methodology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92BCED-59EA-420A-A3E0-52A8DB7CB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BE" sz="4000" dirty="0">
                <a:latin typeface="Gill Sans MT" panose="020B0502020104020203" pitchFamily="34" charset="0"/>
              </a:rPr>
              <a:t>Cleaning</a:t>
            </a:r>
            <a:endParaRPr lang="is-IS" sz="4000" dirty="0">
              <a:latin typeface="Gill Sans MT" panose="020B0502020104020203" pitchFamily="34" charset="0"/>
            </a:endParaRPr>
          </a:p>
          <a:p>
            <a:pPr lvl="1">
              <a:lnSpc>
                <a:spcPct val="100000"/>
              </a:lnSpc>
            </a:pPr>
            <a:r>
              <a:rPr lang="nl-BE" sz="3600" dirty="0">
                <a:latin typeface="Gill Sans MT" panose="020B0502020104020203" pitchFamily="34" charset="0"/>
              </a:rPr>
              <a:t>Cleaning: 200 </a:t>
            </a:r>
            <a:r>
              <a:rPr lang="nl-BE" sz="3600" dirty="0" err="1">
                <a:latin typeface="Gill Sans MT" panose="020B0502020104020203" pitchFamily="34" charset="0"/>
              </a:rPr>
              <a:t>eligible</a:t>
            </a:r>
            <a:r>
              <a:rPr lang="nl-BE" sz="3600" dirty="0">
                <a:latin typeface="Gill Sans MT" panose="020B0502020104020203" pitchFamily="34" charset="0"/>
              </a:rPr>
              <a:t> tokens per type</a:t>
            </a:r>
          </a:p>
          <a:p>
            <a:pPr lvl="1">
              <a:lnSpc>
                <a:spcPct val="100000"/>
              </a:lnSpc>
            </a:pPr>
            <a:r>
              <a:rPr lang="nl-BE" sz="3600" dirty="0" err="1">
                <a:latin typeface="Gill Sans MT" panose="020B0502020104020203" pitchFamily="34" charset="0"/>
              </a:rPr>
              <a:t>Annotation</a:t>
            </a:r>
            <a:endParaRPr lang="nl-BE" sz="3600" dirty="0">
              <a:latin typeface="Gill Sans MT" panose="020B0502020104020203" pitchFamily="34" charset="0"/>
            </a:endParaRPr>
          </a:p>
          <a:p>
            <a:pPr lvl="2">
              <a:lnSpc>
                <a:spcPct val="100000"/>
              </a:lnSpc>
            </a:pPr>
            <a:r>
              <a:rPr lang="nl-BE" sz="3600" dirty="0">
                <a:latin typeface="Gill Sans MT" panose="020B0502020104020203" pitchFamily="34" charset="0"/>
              </a:rPr>
              <a:t>Case</a:t>
            </a:r>
          </a:p>
          <a:p>
            <a:pPr lvl="2">
              <a:lnSpc>
                <a:spcPct val="100000"/>
              </a:lnSpc>
            </a:pPr>
            <a:r>
              <a:rPr lang="nl-BE" sz="3600" dirty="0">
                <a:latin typeface="Gill Sans MT" panose="020B0502020104020203" pitchFamily="34" charset="0"/>
              </a:rPr>
              <a:t>(Pro)</a:t>
            </a:r>
            <a:r>
              <a:rPr lang="nl-BE" sz="3600" dirty="0" err="1">
                <a:latin typeface="Gill Sans MT" panose="020B0502020104020203" pitchFamily="34" charset="0"/>
              </a:rPr>
              <a:t>nominality</a:t>
            </a:r>
            <a:endParaRPr lang="nl-BE" sz="3600" dirty="0">
              <a:latin typeface="Gill Sans MT" panose="020B0502020104020203" pitchFamily="34" charset="0"/>
            </a:endParaRPr>
          </a:p>
          <a:p>
            <a:pPr lvl="2">
              <a:lnSpc>
                <a:spcPct val="100000"/>
              </a:lnSpc>
            </a:pPr>
            <a:r>
              <a:rPr lang="nl-BE" sz="3600" dirty="0" err="1">
                <a:latin typeface="Gill Sans MT" panose="020B0502020104020203" pitchFamily="34" charset="0"/>
              </a:rPr>
              <a:t>Animacy</a:t>
            </a:r>
            <a:endParaRPr lang="nl-BE" sz="3600" dirty="0">
              <a:latin typeface="Gill Sans MT" panose="020B0502020104020203" pitchFamily="34" charset="0"/>
            </a:endParaRPr>
          </a:p>
          <a:p>
            <a:pPr lvl="2">
              <a:lnSpc>
                <a:spcPct val="100000"/>
              </a:lnSpc>
            </a:pPr>
            <a:r>
              <a:rPr lang="nl-BE" sz="3600" dirty="0" err="1">
                <a:latin typeface="Gill Sans MT" panose="020B0502020104020203" pitchFamily="34" charset="0"/>
              </a:rPr>
              <a:t>Definiteness</a:t>
            </a:r>
            <a:endParaRPr lang="nl-BE" sz="3600" dirty="0">
              <a:latin typeface="Gill Sans MT" panose="020B0502020104020203" pitchFamily="34" charset="0"/>
            </a:endParaRPr>
          </a:p>
          <a:p>
            <a:pPr lvl="2">
              <a:lnSpc>
                <a:spcPct val="100000"/>
              </a:lnSpc>
            </a:pPr>
            <a:r>
              <a:rPr lang="nl-BE" sz="3600" dirty="0" err="1">
                <a:latin typeface="Gill Sans MT" panose="020B0502020104020203" pitchFamily="34" charset="0"/>
              </a:rPr>
              <a:t>Length</a:t>
            </a:r>
            <a:endParaRPr lang="nl-BE" sz="3600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5C8AE9E-E2F1-4415-838D-F57D7F4F0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14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698745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5E080-5B7B-49BD-9D21-60BAF0FB2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>
                <a:latin typeface="Gill Sans MT" panose="020B0502020104020203" pitchFamily="34" charset="0"/>
              </a:rPr>
              <a:t>Methodology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92BCED-59EA-420A-A3E0-52A8DB7CB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BE" sz="4000" dirty="0">
                <a:latin typeface="Gill Sans MT" panose="020B0502020104020203" pitchFamily="34" charset="0"/>
              </a:rPr>
              <a:t>Cleaning</a:t>
            </a:r>
            <a:endParaRPr lang="is-IS" sz="4000" dirty="0">
              <a:latin typeface="Gill Sans MT" panose="020B0502020104020203" pitchFamily="34" charset="0"/>
            </a:endParaRPr>
          </a:p>
          <a:p>
            <a:pPr lvl="1">
              <a:lnSpc>
                <a:spcPct val="100000"/>
              </a:lnSpc>
            </a:pPr>
            <a:r>
              <a:rPr lang="nl-BE" sz="3600" dirty="0">
                <a:latin typeface="Gill Sans MT" panose="020B0502020104020203" pitchFamily="34" charset="0"/>
              </a:rPr>
              <a:t>Cleaning: 200 </a:t>
            </a:r>
            <a:r>
              <a:rPr lang="nl-BE" sz="3600" dirty="0" err="1">
                <a:latin typeface="Gill Sans MT" panose="020B0502020104020203" pitchFamily="34" charset="0"/>
              </a:rPr>
              <a:t>eligible</a:t>
            </a:r>
            <a:r>
              <a:rPr lang="nl-BE" sz="3600" dirty="0">
                <a:latin typeface="Gill Sans MT" panose="020B0502020104020203" pitchFamily="34" charset="0"/>
              </a:rPr>
              <a:t> tokens per type</a:t>
            </a:r>
          </a:p>
          <a:p>
            <a:pPr lvl="1">
              <a:lnSpc>
                <a:spcPct val="100000"/>
              </a:lnSpc>
            </a:pPr>
            <a:r>
              <a:rPr lang="nl-BE" sz="3600" dirty="0" err="1">
                <a:latin typeface="Gill Sans MT" panose="020B0502020104020203" pitchFamily="34" charset="0"/>
              </a:rPr>
              <a:t>Annotation</a:t>
            </a:r>
            <a:endParaRPr lang="nl-BE" sz="3600" dirty="0">
              <a:latin typeface="Gill Sans MT" panose="020B0502020104020203" pitchFamily="34" charset="0"/>
            </a:endParaRPr>
          </a:p>
          <a:p>
            <a:pPr lvl="2">
              <a:lnSpc>
                <a:spcPct val="100000"/>
              </a:lnSpc>
            </a:pPr>
            <a:r>
              <a:rPr lang="nl-BE" sz="3600" dirty="0">
                <a:latin typeface="Gill Sans MT" panose="020B0502020104020203" pitchFamily="34" charset="0"/>
              </a:rPr>
              <a:t>Case</a:t>
            </a:r>
          </a:p>
          <a:p>
            <a:pPr lvl="2">
              <a:lnSpc>
                <a:spcPct val="100000"/>
              </a:lnSpc>
            </a:pPr>
            <a:r>
              <a:rPr lang="nl-BE" sz="3600" dirty="0">
                <a:latin typeface="Gill Sans MT" panose="020B0502020104020203" pitchFamily="34" charset="0"/>
              </a:rPr>
              <a:t>(Pro)</a:t>
            </a:r>
            <a:r>
              <a:rPr lang="nl-BE" sz="3600" dirty="0" err="1">
                <a:latin typeface="Gill Sans MT" panose="020B0502020104020203" pitchFamily="34" charset="0"/>
              </a:rPr>
              <a:t>nominality</a:t>
            </a:r>
            <a:endParaRPr lang="nl-BE" sz="3600" dirty="0">
              <a:latin typeface="Gill Sans MT" panose="020B0502020104020203" pitchFamily="34" charset="0"/>
            </a:endParaRPr>
          </a:p>
          <a:p>
            <a:pPr lvl="2">
              <a:lnSpc>
                <a:spcPct val="100000"/>
              </a:lnSpc>
            </a:pPr>
            <a:r>
              <a:rPr lang="nl-BE" sz="3600" dirty="0" err="1">
                <a:solidFill>
                  <a:schemeClr val="bg1">
                    <a:lumMod val="75000"/>
                  </a:schemeClr>
                </a:solidFill>
                <a:latin typeface="Gill Sans MT" panose="020B0502020104020203" pitchFamily="34" charset="0"/>
              </a:rPr>
              <a:t>Animacy</a:t>
            </a:r>
            <a:endParaRPr lang="nl-BE" sz="3600" dirty="0">
              <a:solidFill>
                <a:schemeClr val="bg1">
                  <a:lumMod val="75000"/>
                </a:schemeClr>
              </a:solidFill>
              <a:latin typeface="Gill Sans MT" panose="020B0502020104020203" pitchFamily="34" charset="0"/>
            </a:endParaRPr>
          </a:p>
          <a:p>
            <a:pPr lvl="2">
              <a:lnSpc>
                <a:spcPct val="100000"/>
              </a:lnSpc>
            </a:pPr>
            <a:r>
              <a:rPr lang="nl-BE" sz="3600" dirty="0" err="1">
                <a:solidFill>
                  <a:schemeClr val="bg1">
                    <a:lumMod val="75000"/>
                  </a:schemeClr>
                </a:solidFill>
                <a:latin typeface="Gill Sans MT" panose="020B0502020104020203" pitchFamily="34" charset="0"/>
              </a:rPr>
              <a:t>Definiteness</a:t>
            </a:r>
            <a:endParaRPr lang="nl-BE" sz="3600" dirty="0">
              <a:solidFill>
                <a:schemeClr val="bg1">
                  <a:lumMod val="75000"/>
                </a:schemeClr>
              </a:solidFill>
              <a:latin typeface="Gill Sans MT" panose="020B0502020104020203" pitchFamily="34" charset="0"/>
            </a:endParaRPr>
          </a:p>
          <a:p>
            <a:pPr lvl="2">
              <a:lnSpc>
                <a:spcPct val="100000"/>
              </a:lnSpc>
            </a:pPr>
            <a:r>
              <a:rPr lang="nl-BE" sz="3600" dirty="0" err="1">
                <a:solidFill>
                  <a:schemeClr val="bg1">
                    <a:lumMod val="75000"/>
                  </a:schemeClr>
                </a:solidFill>
                <a:latin typeface="Gill Sans MT" panose="020B0502020104020203" pitchFamily="34" charset="0"/>
              </a:rPr>
              <a:t>Length</a:t>
            </a:r>
            <a:endParaRPr lang="nl-BE" sz="3600" dirty="0">
              <a:solidFill>
                <a:schemeClr val="bg1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5C8AE9E-E2F1-4415-838D-F57D7F4F0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15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851729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5E080-5B7B-49BD-9D21-60BAF0FB2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>
                <a:latin typeface="Gill Sans MT" panose="020B0502020104020203" pitchFamily="34" charset="0"/>
              </a:rPr>
              <a:t>Methodology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92BCED-59EA-420A-A3E0-52A8DB7CB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BE" sz="4000" dirty="0" err="1">
                <a:latin typeface="Gill Sans MT" panose="020B0502020104020203" pitchFamily="34" charset="0"/>
              </a:rPr>
              <a:t>Lexical</a:t>
            </a:r>
            <a:r>
              <a:rPr lang="nl-BE" sz="4000" dirty="0">
                <a:latin typeface="Gill Sans MT" panose="020B0502020104020203" pitchFamily="34" charset="0"/>
              </a:rPr>
              <a:t> </a:t>
            </a:r>
            <a:r>
              <a:rPr lang="nl-BE" sz="4000" dirty="0" err="1">
                <a:latin typeface="Gill Sans MT" panose="020B0502020104020203" pitchFamily="34" charset="0"/>
              </a:rPr>
              <a:t>specifications</a:t>
            </a:r>
            <a:endParaRPr lang="nl-BE" sz="4000" dirty="0">
              <a:latin typeface="Gill Sans MT" panose="020B0502020104020203" pitchFamily="34" charset="0"/>
            </a:endParaRPr>
          </a:p>
          <a:p>
            <a:pPr lvl="1">
              <a:lnSpc>
                <a:spcPct val="150000"/>
              </a:lnSpc>
            </a:pPr>
            <a:r>
              <a:rPr lang="nl-BE" sz="3600" cap="small" dirty="0">
                <a:latin typeface="Gill Sans MT" panose="020B0502020104020203" pitchFamily="34" charset="0"/>
              </a:rPr>
              <a:t>[pro] – [v] – [pro]</a:t>
            </a:r>
          </a:p>
          <a:p>
            <a:pPr lvl="1">
              <a:lnSpc>
                <a:spcPct val="150000"/>
              </a:lnSpc>
            </a:pPr>
            <a:r>
              <a:rPr lang="nl-BE" sz="3600" cap="small" dirty="0">
                <a:latin typeface="Gill Sans MT" panose="020B0502020104020203" pitchFamily="34" charset="0"/>
              </a:rPr>
              <a:t>[</a:t>
            </a:r>
            <a:r>
              <a:rPr lang="nl-BE" sz="3600" cap="small" dirty="0" err="1">
                <a:latin typeface="Gill Sans MT" panose="020B0502020104020203" pitchFamily="34" charset="0"/>
              </a:rPr>
              <a:t>np</a:t>
            </a:r>
            <a:r>
              <a:rPr lang="nl-BE" sz="3600" cap="small" dirty="0">
                <a:latin typeface="Gill Sans MT" panose="020B0502020104020203" pitchFamily="34" charset="0"/>
              </a:rPr>
              <a:t>] – [v] – [</a:t>
            </a:r>
            <a:r>
              <a:rPr lang="nl-BE" sz="3600" cap="small" dirty="0" err="1">
                <a:latin typeface="Gill Sans MT" panose="020B0502020104020203" pitchFamily="34" charset="0"/>
              </a:rPr>
              <a:t>np</a:t>
            </a:r>
            <a:r>
              <a:rPr lang="nl-BE" sz="3600" cap="small" dirty="0">
                <a:latin typeface="Gill Sans MT" panose="020B0502020104020203" pitchFamily="34" charset="0"/>
              </a:rPr>
              <a:t>]</a:t>
            </a:r>
          </a:p>
          <a:p>
            <a:pPr lvl="1">
              <a:lnSpc>
                <a:spcPct val="150000"/>
              </a:lnSpc>
            </a:pPr>
            <a:r>
              <a:rPr lang="nl-BE" sz="3600" cap="small" dirty="0">
                <a:latin typeface="Gill Sans MT" panose="020B0502020104020203" pitchFamily="34" charset="0"/>
              </a:rPr>
              <a:t>[pro] – [v] – [</a:t>
            </a:r>
            <a:r>
              <a:rPr lang="nl-BE" sz="3600" cap="small" dirty="0" err="1">
                <a:latin typeface="Gill Sans MT" panose="020B0502020104020203" pitchFamily="34" charset="0"/>
              </a:rPr>
              <a:t>np</a:t>
            </a:r>
            <a:r>
              <a:rPr lang="nl-BE" sz="3600" cap="small" dirty="0">
                <a:latin typeface="Gill Sans MT" panose="020B0502020104020203" pitchFamily="34" charset="0"/>
              </a:rPr>
              <a:t>]</a:t>
            </a:r>
          </a:p>
          <a:p>
            <a:pPr lvl="1">
              <a:lnSpc>
                <a:spcPct val="150000"/>
              </a:lnSpc>
            </a:pPr>
            <a:r>
              <a:rPr lang="nl-BE" sz="3600" cap="small" dirty="0">
                <a:latin typeface="Gill Sans MT" panose="020B0502020104020203" pitchFamily="34" charset="0"/>
              </a:rPr>
              <a:t>[</a:t>
            </a:r>
            <a:r>
              <a:rPr lang="nl-BE" sz="3600" cap="small" dirty="0" err="1">
                <a:latin typeface="Gill Sans MT" panose="020B0502020104020203" pitchFamily="34" charset="0"/>
              </a:rPr>
              <a:t>np</a:t>
            </a:r>
            <a:r>
              <a:rPr lang="nl-BE" sz="3600" cap="small" dirty="0">
                <a:latin typeface="Gill Sans MT" panose="020B0502020104020203" pitchFamily="34" charset="0"/>
              </a:rPr>
              <a:t>] – [v] – [pro]</a:t>
            </a:r>
            <a:endParaRPr lang="nl-BE" sz="4000" dirty="0">
              <a:latin typeface="Gill Sans MT" panose="020B0502020104020203" pitchFamily="34" charset="0"/>
            </a:endParaRPr>
          </a:p>
          <a:p>
            <a:pPr>
              <a:lnSpc>
                <a:spcPct val="150000"/>
              </a:lnSpc>
            </a:pPr>
            <a:endParaRPr lang="nl-BE" sz="4000" dirty="0">
              <a:latin typeface="Gill Sans MT" panose="020B0502020104020203" pitchFamily="34" charset="0"/>
            </a:endParaRPr>
          </a:p>
          <a:p>
            <a:pPr>
              <a:lnSpc>
                <a:spcPct val="150000"/>
              </a:lnSpc>
            </a:pPr>
            <a:endParaRPr lang="is-IS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5C8AE9E-E2F1-4415-838D-F57D7F4F0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16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4137786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F369A6-308F-4B8E-99E5-9E4023E3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>
                <a:latin typeface="Gill Sans MT" panose="020B0502020104020203" pitchFamily="34" charset="0"/>
              </a:rPr>
              <a:t>Verb</a:t>
            </a:r>
            <a:r>
              <a:rPr lang="nl-BE" cap="small" dirty="0">
                <a:latin typeface="Gill Sans MT" panose="020B0502020104020203" pitchFamily="34" charset="0"/>
              </a:rPr>
              <a:t> classes</a:t>
            </a:r>
            <a:endParaRPr lang="is-IS" dirty="0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CF29ADA3-DAAB-4561-B954-404D6C8273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797495"/>
              </p:ext>
            </p:extLst>
          </p:nvPr>
        </p:nvGraphicFramePr>
        <p:xfrm>
          <a:off x="836613" y="1193800"/>
          <a:ext cx="15698787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2929">
                  <a:extLst>
                    <a:ext uri="{9D8B030D-6E8A-4147-A177-3AD203B41FA5}">
                      <a16:colId xmlns:a16="http://schemas.microsoft.com/office/drawing/2014/main" val="1148708998"/>
                    </a:ext>
                  </a:extLst>
                </a:gridCol>
                <a:gridCol w="5232929">
                  <a:extLst>
                    <a:ext uri="{9D8B030D-6E8A-4147-A177-3AD203B41FA5}">
                      <a16:colId xmlns:a16="http://schemas.microsoft.com/office/drawing/2014/main" val="1088171710"/>
                    </a:ext>
                  </a:extLst>
                </a:gridCol>
                <a:gridCol w="5232929">
                  <a:extLst>
                    <a:ext uri="{9D8B030D-6E8A-4147-A177-3AD203B41FA5}">
                      <a16:colId xmlns:a16="http://schemas.microsoft.com/office/drawing/2014/main" val="1992391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 err="1">
                          <a:latin typeface="Gill Sans MT" panose="020B0502020104020203" pitchFamily="34" charset="0"/>
                        </a:rPr>
                        <a:t>success</a:t>
                      </a:r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 &amp; failure</a:t>
                      </a:r>
                      <a:endParaRPr lang="is-IS" sz="2800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 err="1">
                          <a:latin typeface="Gill Sans MT" panose="020B0502020104020203" pitchFamily="34" charset="0"/>
                        </a:rPr>
                        <a:t>lacking</a:t>
                      </a:r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 &amp; </a:t>
                      </a:r>
                      <a:r>
                        <a:rPr lang="nl-BE" sz="2800" cap="small" baseline="0" dirty="0" err="1">
                          <a:latin typeface="Gill Sans MT" panose="020B0502020104020203" pitchFamily="34" charset="0"/>
                        </a:rPr>
                        <a:t>losing</a:t>
                      </a:r>
                      <a:endParaRPr lang="is-IS" sz="2800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 err="1">
                          <a:latin typeface="Gill Sans MT" panose="020B0502020104020203" pitchFamily="34" charset="0"/>
                        </a:rPr>
                        <a:t>gain</a:t>
                      </a:r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 &amp; benefit</a:t>
                      </a:r>
                      <a:endParaRPr lang="is-IS" sz="2800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127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gelingen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be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successful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abhandenkommen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“get lost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to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zugutekommen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“benefit”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431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glücken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work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out well”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verlorengehen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“get lost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to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nützen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“benefit”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08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missglücken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“turn out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badly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fehlen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be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missing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to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zufließen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“flow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into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922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misslingen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“turn out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badly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be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lacking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to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zuteilwerden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be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bestowed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on”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809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missraten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“turn out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badly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ermangeln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be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lacking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to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zufallen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be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awarded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to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26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gebrechen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be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lacking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to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zuwachsen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be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acquired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752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zupasskommen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come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at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the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right time 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for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607773"/>
                  </a:ext>
                </a:extLst>
              </a:tr>
            </a:tbl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1831FC2-A3A1-4482-9409-662058D6D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17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635538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1. [pro]-[v]-[pro]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18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success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failure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80D31E9-8307-4EDE-B935-E8525CBDB040}"/>
              </a:ext>
            </a:extLst>
          </p:cNvPr>
          <p:cNvSpPr txBox="1"/>
          <p:nvPr/>
        </p:nvSpPr>
        <p:spPr>
          <a:xfrm>
            <a:off x="1441295" y="5978824"/>
            <a:ext cx="12080140" cy="662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Overwhelming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tendency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towards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cap="small" dirty="0">
                <a:latin typeface="Gill Sans MT" panose="020B0502020104020203" pitchFamily="34" charset="0"/>
              </a:rPr>
              <a:t>[nom]-[v]-[dat]</a:t>
            </a: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568952"/>
              </p:ext>
            </p:extLst>
          </p:nvPr>
        </p:nvGraphicFramePr>
        <p:xfrm>
          <a:off x="1441295" y="2167733"/>
          <a:ext cx="11559119" cy="3627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49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missraten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541999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24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272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518812"/>
                  </a:ext>
                </a:extLst>
              </a:tr>
            </a:tbl>
          </a:graphicData>
        </a:graphic>
      </p:graphicFrame>
      <p:sp>
        <p:nvSpPr>
          <p:cNvPr id="9" name="Ovaal 8">
            <a:extLst>
              <a:ext uri="{FF2B5EF4-FFF2-40B4-BE49-F238E27FC236}">
                <a16:creationId xmlns:a16="http://schemas.microsoft.com/office/drawing/2014/main" id="{19093F0D-90F8-4129-8774-A44E49C5FF9B}"/>
              </a:ext>
            </a:extLst>
          </p:cNvPr>
          <p:cNvSpPr/>
          <p:nvPr/>
        </p:nvSpPr>
        <p:spPr>
          <a:xfrm>
            <a:off x="9165735" y="3182694"/>
            <a:ext cx="1811216" cy="2612159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80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1. [pro]-[v]-[pro]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19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lacking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losing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80D31E9-8307-4EDE-B935-E8525CBDB040}"/>
              </a:ext>
            </a:extLst>
          </p:cNvPr>
          <p:cNvSpPr txBox="1"/>
          <p:nvPr/>
        </p:nvSpPr>
        <p:spPr>
          <a:xfrm>
            <a:off x="1441296" y="6612606"/>
            <a:ext cx="12756842" cy="2601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i="1" dirty="0" err="1">
                <a:latin typeface="Gill Sans MT" panose="020B0502020104020203" pitchFamily="34" charset="0"/>
              </a:rPr>
              <a:t>abhandenkommen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verlorengehen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fehlen</a:t>
            </a:r>
            <a:r>
              <a:rPr lang="nl-BE" sz="2800" dirty="0">
                <a:latin typeface="Gill Sans MT" panose="020B0502020104020203" pitchFamily="34" charset="0"/>
              </a:rPr>
              <a:t> ~ </a:t>
            </a:r>
            <a:r>
              <a:rPr lang="nl-BE" sz="2800" cap="small" dirty="0">
                <a:latin typeface="Gill Sans MT" panose="020B0502020104020203" pitchFamily="34" charset="0"/>
              </a:rPr>
              <a:t>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i="1" dirty="0" err="1">
                <a:latin typeface="Gill Sans MT" panose="020B0502020104020203" pitchFamily="34" charset="0"/>
              </a:rPr>
              <a:t>mangeln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ermangeln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gebrechen</a:t>
            </a:r>
            <a:r>
              <a:rPr lang="nl-BE" sz="2800" dirty="0">
                <a:latin typeface="Gill Sans MT" panose="020B0502020104020203" pitchFamily="34" charset="0"/>
              </a:rPr>
              <a:t>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 / [nom]-[v]-[dat] </a:t>
            </a:r>
            <a:r>
              <a:rPr lang="nl-BE" sz="2800" dirty="0">
                <a:latin typeface="Gill Sans MT" panose="020B0502020104020203" pitchFamily="34" charset="0"/>
              </a:rPr>
              <a:t>(cf. </a:t>
            </a:r>
            <a:r>
              <a:rPr lang="nl-BE" sz="2800" dirty="0" err="1">
                <a:latin typeface="Gill Sans MT" panose="020B0502020104020203" pitchFamily="34" charset="0"/>
              </a:rPr>
              <a:t>expletive</a:t>
            </a:r>
            <a:r>
              <a:rPr lang="nl-BE" sz="2800" dirty="0">
                <a:latin typeface="Gill Sans MT" panose="020B0502020104020203" pitchFamily="34" charset="0"/>
              </a:rPr>
              <a:t> argument?)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endParaRPr lang="nl-BE" sz="2800" dirty="0"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632579"/>
              </p:ext>
            </p:extLst>
          </p:nvPr>
        </p:nvGraphicFramePr>
        <p:xfrm>
          <a:off x="1441296" y="2167733"/>
          <a:ext cx="11559119" cy="4145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abhandenkommen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100%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49544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verlorengehen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88%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24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fehlen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70%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204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869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ermangeln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761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gebrechen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93232"/>
                  </a:ext>
                </a:extLst>
              </a:tr>
            </a:tbl>
          </a:graphicData>
        </a:graphic>
      </p:graphicFrame>
      <p:sp>
        <p:nvSpPr>
          <p:cNvPr id="10" name="Ovaal 9">
            <a:extLst>
              <a:ext uri="{FF2B5EF4-FFF2-40B4-BE49-F238E27FC236}">
                <a16:creationId xmlns:a16="http://schemas.microsoft.com/office/drawing/2014/main" id="{9D0DBF91-C344-4193-8379-47B3600515A4}"/>
              </a:ext>
            </a:extLst>
          </p:cNvPr>
          <p:cNvSpPr/>
          <p:nvPr/>
        </p:nvSpPr>
        <p:spPr>
          <a:xfrm>
            <a:off x="9148527" y="3046730"/>
            <a:ext cx="1735783" cy="1830069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12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DFA552-0FB0-4323-9E11-4FC324ABA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>
                <a:latin typeface="Gill Sans MT" panose="020B0502020104020203" pitchFamily="34" charset="0"/>
              </a:rPr>
              <a:t>Overview</a:t>
            </a:r>
            <a:endParaRPr lang="is-IS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81562E-B0F0-448E-8083-9593CF50D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BE" sz="4000" dirty="0">
                <a:latin typeface="Gill Sans MT" panose="020B0502020104020203" pitchFamily="34" charset="0"/>
              </a:rPr>
              <a:t>The </a:t>
            </a:r>
            <a:r>
              <a:rPr lang="nl-BE" sz="4000" dirty="0" err="1">
                <a:latin typeface="Gill Sans MT" panose="020B0502020104020203" pitchFamily="34" charset="0"/>
              </a:rPr>
              <a:t>construction</a:t>
            </a:r>
            <a:endParaRPr lang="nl-BE" sz="4000" dirty="0">
              <a:latin typeface="Gill Sans MT" panose="020B0502020104020203" pitchFamily="34" charset="0"/>
            </a:endParaRPr>
          </a:p>
          <a:p>
            <a:r>
              <a:rPr lang="nl-BE" sz="4000" dirty="0">
                <a:latin typeface="Gill Sans MT" panose="020B0502020104020203" pitchFamily="34" charset="0"/>
              </a:rPr>
              <a:t>Research </a:t>
            </a:r>
            <a:r>
              <a:rPr lang="nl-BE" sz="4000" dirty="0" err="1">
                <a:latin typeface="Gill Sans MT" panose="020B0502020104020203" pitchFamily="34" charset="0"/>
              </a:rPr>
              <a:t>questions</a:t>
            </a:r>
            <a:endParaRPr lang="nl-BE" sz="4000" dirty="0">
              <a:latin typeface="Gill Sans MT" panose="020B0502020104020203" pitchFamily="34" charset="0"/>
            </a:endParaRPr>
          </a:p>
          <a:p>
            <a:r>
              <a:rPr lang="nl-BE" sz="4000" dirty="0" err="1">
                <a:latin typeface="Gill Sans MT" panose="020B0502020104020203" pitchFamily="34" charset="0"/>
              </a:rPr>
              <a:t>Lexicographic</a:t>
            </a:r>
            <a:r>
              <a:rPr lang="nl-BE" sz="4000" dirty="0">
                <a:latin typeface="Gill Sans MT" panose="020B0502020104020203" pitchFamily="34" charset="0"/>
              </a:rPr>
              <a:t> search</a:t>
            </a:r>
          </a:p>
          <a:p>
            <a:pPr lvl="1"/>
            <a:r>
              <a:rPr lang="nl-BE" sz="3600" dirty="0" err="1">
                <a:latin typeface="Gill Sans MT" panose="020B0502020104020203" pitchFamily="34" charset="0"/>
              </a:rPr>
              <a:t>Methodology</a:t>
            </a:r>
            <a:endParaRPr lang="nl-BE" sz="3600" dirty="0">
              <a:latin typeface="Gill Sans MT" panose="020B0502020104020203" pitchFamily="34" charset="0"/>
            </a:endParaRPr>
          </a:p>
          <a:p>
            <a:pPr lvl="1"/>
            <a:r>
              <a:rPr lang="nl-BE" sz="3600" dirty="0" err="1">
                <a:latin typeface="Gill Sans MT" panose="020B0502020104020203" pitchFamily="34" charset="0"/>
              </a:rPr>
              <a:t>Classification</a:t>
            </a:r>
            <a:endParaRPr lang="nl-BE" sz="3600" dirty="0">
              <a:latin typeface="Gill Sans MT" panose="020B0502020104020203" pitchFamily="34" charset="0"/>
            </a:endParaRPr>
          </a:p>
          <a:p>
            <a:endParaRPr lang="nl-BE" sz="4000" dirty="0">
              <a:latin typeface="Gill Sans MT" panose="020B0502020104020203" pitchFamily="34" charset="0"/>
            </a:endParaRPr>
          </a:p>
          <a:p>
            <a:r>
              <a:rPr lang="nl-BE" sz="4000" dirty="0">
                <a:latin typeface="Gill Sans MT" panose="020B0502020104020203" pitchFamily="34" charset="0"/>
              </a:rPr>
              <a:t>Corpus </a:t>
            </a:r>
            <a:r>
              <a:rPr lang="nl-BE" sz="4000" dirty="0" err="1">
                <a:latin typeface="Gill Sans MT" panose="020B0502020104020203" pitchFamily="34" charset="0"/>
              </a:rPr>
              <a:t>study</a:t>
            </a:r>
            <a:endParaRPr lang="nl-BE" sz="4000" dirty="0">
              <a:latin typeface="Gill Sans MT" panose="020B0502020104020203" pitchFamily="34" charset="0"/>
            </a:endParaRPr>
          </a:p>
          <a:p>
            <a:pPr lvl="1"/>
            <a:r>
              <a:rPr lang="nl-BE" sz="4000" dirty="0" err="1">
                <a:latin typeface="Gill Sans MT" panose="020B0502020104020203" pitchFamily="34" charset="0"/>
              </a:rPr>
              <a:t>Verbs</a:t>
            </a:r>
            <a:r>
              <a:rPr lang="nl-BE" sz="4000" dirty="0">
                <a:latin typeface="Gill Sans MT" panose="020B0502020104020203" pitchFamily="34" charset="0"/>
              </a:rPr>
              <a:t> of </a:t>
            </a:r>
            <a:r>
              <a:rPr lang="nl-BE" sz="4000" dirty="0" err="1">
                <a:latin typeface="Gill Sans MT" panose="020B0502020104020203" pitchFamily="34" charset="0"/>
              </a:rPr>
              <a:t>success</a:t>
            </a:r>
            <a:r>
              <a:rPr lang="nl-BE" sz="4000" dirty="0">
                <a:latin typeface="Gill Sans MT" panose="020B0502020104020203" pitchFamily="34" charset="0"/>
              </a:rPr>
              <a:t> &amp; failure</a:t>
            </a:r>
          </a:p>
          <a:p>
            <a:pPr lvl="1"/>
            <a:r>
              <a:rPr lang="nl-BE" sz="4000" dirty="0" err="1">
                <a:latin typeface="Gill Sans MT" panose="020B0502020104020203" pitchFamily="34" charset="0"/>
              </a:rPr>
              <a:t>Verbs</a:t>
            </a:r>
            <a:r>
              <a:rPr lang="nl-BE" sz="4000" dirty="0">
                <a:latin typeface="Gill Sans MT" panose="020B0502020104020203" pitchFamily="34" charset="0"/>
              </a:rPr>
              <a:t> of </a:t>
            </a:r>
            <a:r>
              <a:rPr lang="nl-BE" sz="4000" dirty="0" err="1">
                <a:latin typeface="Gill Sans MT" panose="020B0502020104020203" pitchFamily="34" charset="0"/>
              </a:rPr>
              <a:t>lacking</a:t>
            </a:r>
            <a:r>
              <a:rPr lang="nl-BE" sz="4000" dirty="0">
                <a:latin typeface="Gill Sans MT" panose="020B0502020104020203" pitchFamily="34" charset="0"/>
              </a:rPr>
              <a:t> &amp; </a:t>
            </a:r>
            <a:r>
              <a:rPr lang="nl-BE" sz="4000" dirty="0" err="1">
                <a:latin typeface="Gill Sans MT" panose="020B0502020104020203" pitchFamily="34" charset="0"/>
              </a:rPr>
              <a:t>losing</a:t>
            </a:r>
            <a:endParaRPr lang="nl-BE" sz="4000" dirty="0">
              <a:latin typeface="Gill Sans MT" panose="020B0502020104020203" pitchFamily="34" charset="0"/>
            </a:endParaRPr>
          </a:p>
          <a:p>
            <a:pPr lvl="1"/>
            <a:r>
              <a:rPr lang="nl-BE" sz="4000" dirty="0" err="1">
                <a:latin typeface="Gill Sans MT" panose="020B0502020104020203" pitchFamily="34" charset="0"/>
              </a:rPr>
              <a:t>Verbs</a:t>
            </a:r>
            <a:r>
              <a:rPr lang="nl-BE" sz="4000" dirty="0">
                <a:latin typeface="Gill Sans MT" panose="020B0502020104020203" pitchFamily="34" charset="0"/>
              </a:rPr>
              <a:t> of </a:t>
            </a:r>
            <a:r>
              <a:rPr lang="nl-BE" sz="4000" dirty="0" err="1">
                <a:latin typeface="Gill Sans MT" panose="020B0502020104020203" pitchFamily="34" charset="0"/>
              </a:rPr>
              <a:t>gain</a:t>
            </a:r>
            <a:r>
              <a:rPr lang="nl-BE" sz="4000" dirty="0">
                <a:latin typeface="Gill Sans MT" panose="020B0502020104020203" pitchFamily="34" charset="0"/>
              </a:rPr>
              <a:t> &amp; benefit</a:t>
            </a:r>
          </a:p>
          <a:p>
            <a:pPr lvl="1"/>
            <a:endParaRPr lang="nl-BE" sz="4000" dirty="0">
              <a:latin typeface="Gill Sans MT" panose="020B0502020104020203" pitchFamily="34" charset="0"/>
            </a:endParaRPr>
          </a:p>
          <a:p>
            <a:r>
              <a:rPr lang="nl-BE" sz="4000" dirty="0" err="1">
                <a:latin typeface="Gill Sans MT" panose="020B0502020104020203" pitchFamily="34" charset="0"/>
              </a:rPr>
              <a:t>Conclusion</a:t>
            </a:r>
            <a:endParaRPr lang="nl-BE" sz="4000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275FCD1-23A9-4223-822F-1520158B7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2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20357568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1. [pro]-[v]-[pro]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20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lacking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losing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80D31E9-8307-4EDE-B935-E8525CBDB040}"/>
              </a:ext>
            </a:extLst>
          </p:cNvPr>
          <p:cNvSpPr txBox="1"/>
          <p:nvPr/>
        </p:nvSpPr>
        <p:spPr>
          <a:xfrm>
            <a:off x="1441296" y="6612606"/>
            <a:ext cx="12756842" cy="2601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i="1" dirty="0" err="1">
                <a:latin typeface="Gill Sans MT" panose="020B0502020104020203" pitchFamily="34" charset="0"/>
              </a:rPr>
              <a:t>abhandenkommen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verlorengehen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fehlen</a:t>
            </a:r>
            <a:r>
              <a:rPr lang="nl-BE" sz="2800" dirty="0">
                <a:latin typeface="Gill Sans MT" panose="020B0502020104020203" pitchFamily="34" charset="0"/>
              </a:rPr>
              <a:t> ~ </a:t>
            </a:r>
            <a:r>
              <a:rPr lang="nl-BE" sz="2800" cap="small" dirty="0">
                <a:latin typeface="Gill Sans MT" panose="020B0502020104020203" pitchFamily="34" charset="0"/>
              </a:rPr>
              <a:t>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i="1" dirty="0" err="1">
                <a:latin typeface="Gill Sans MT" panose="020B0502020104020203" pitchFamily="34" charset="0"/>
              </a:rPr>
              <a:t>mangeln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ermangeln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gebrechen</a:t>
            </a:r>
            <a:r>
              <a:rPr lang="nl-BE" sz="2800" dirty="0">
                <a:latin typeface="Gill Sans MT" panose="020B0502020104020203" pitchFamily="34" charset="0"/>
              </a:rPr>
              <a:t>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 / [nom]-[v]-[dat] </a:t>
            </a:r>
            <a:r>
              <a:rPr lang="nl-BE" sz="2800" dirty="0">
                <a:latin typeface="Gill Sans MT" panose="020B0502020104020203" pitchFamily="34" charset="0"/>
              </a:rPr>
              <a:t>(cf. </a:t>
            </a:r>
            <a:r>
              <a:rPr lang="nl-BE" sz="2800" dirty="0" err="1">
                <a:latin typeface="Gill Sans MT" panose="020B0502020104020203" pitchFamily="34" charset="0"/>
              </a:rPr>
              <a:t>expletive</a:t>
            </a:r>
            <a:r>
              <a:rPr lang="nl-BE" sz="2800" dirty="0">
                <a:latin typeface="Gill Sans MT" panose="020B0502020104020203" pitchFamily="34" charset="0"/>
              </a:rPr>
              <a:t> argument?)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endParaRPr lang="nl-BE" sz="2800" dirty="0"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191380"/>
              </p:ext>
            </p:extLst>
          </p:nvPr>
        </p:nvGraphicFramePr>
        <p:xfrm>
          <a:off x="1441296" y="2167733"/>
          <a:ext cx="11559119" cy="4145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abhandenkommen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100%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49544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verlorengehen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88%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24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fehlen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70%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204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869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ermangeln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761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gebrechen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93232"/>
                  </a:ext>
                </a:extLst>
              </a:tr>
            </a:tbl>
          </a:graphicData>
        </a:graphic>
      </p:graphicFrame>
      <p:sp>
        <p:nvSpPr>
          <p:cNvPr id="9" name="Ovaal 8">
            <a:extLst>
              <a:ext uri="{FF2B5EF4-FFF2-40B4-BE49-F238E27FC236}">
                <a16:creationId xmlns:a16="http://schemas.microsoft.com/office/drawing/2014/main" id="{E44F2BEF-4F59-470D-AACE-3E0F1A51C26A}"/>
              </a:ext>
            </a:extLst>
          </p:cNvPr>
          <p:cNvSpPr/>
          <p:nvPr/>
        </p:nvSpPr>
        <p:spPr>
          <a:xfrm>
            <a:off x="9148527" y="4601498"/>
            <a:ext cx="3851888" cy="186131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6553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1. [pro]-[v]-[pro]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21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gain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benefit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941174"/>
              </p:ext>
            </p:extLst>
          </p:nvPr>
        </p:nvGraphicFramePr>
        <p:xfrm>
          <a:off x="1441295" y="2167733"/>
          <a:ext cx="11559119" cy="4663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zugutekommen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46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nützen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49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zufallen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410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zuwachsen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546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zuteilwerden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394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zupasskommen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92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zufließen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349443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60434922-7CAB-4F0A-B65F-2EE11D3E0E66}"/>
              </a:ext>
            </a:extLst>
          </p:cNvPr>
          <p:cNvSpPr txBox="1"/>
          <p:nvPr/>
        </p:nvSpPr>
        <p:spPr>
          <a:xfrm>
            <a:off x="1441295" y="7015144"/>
            <a:ext cx="12080140" cy="662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Overwhelming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tendency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towards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cap="small" dirty="0">
                <a:latin typeface="Gill Sans MT" panose="020B0502020104020203" pitchFamily="34" charset="0"/>
              </a:rPr>
              <a:t>[nom]-[v]-[dat]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092FB22D-AC6C-48F8-B796-FA6691136456}"/>
              </a:ext>
            </a:extLst>
          </p:cNvPr>
          <p:cNvSpPr/>
          <p:nvPr/>
        </p:nvSpPr>
        <p:spPr>
          <a:xfrm>
            <a:off x="9165735" y="3182695"/>
            <a:ext cx="1811216" cy="208248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82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77080-70F4-42FD-89D6-1C5F83F6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1. [pro]-[v]-[pro]</a:t>
            </a:r>
            <a:endParaRPr lang="is-IS" dirty="0"/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1EA57D9-EA99-441D-9804-04AE14C4FD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490667"/>
              </p:ext>
            </p:extLst>
          </p:nvPr>
        </p:nvGraphicFramePr>
        <p:xfrm>
          <a:off x="836613" y="1198798"/>
          <a:ext cx="15698787" cy="669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4E7649-EE16-42DA-9D7B-8CB08599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22</a:t>
            </a:fld>
            <a:endParaRPr lang="nl-BE" noProof="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71EB434E-FD16-44A7-89FF-F01C2EFECFCA}"/>
              </a:ext>
            </a:extLst>
          </p:cNvPr>
          <p:cNvSpPr/>
          <p:nvPr/>
        </p:nvSpPr>
        <p:spPr>
          <a:xfrm>
            <a:off x="13288297" y="6430296"/>
            <a:ext cx="2949677" cy="988143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DA96C8E-DDD2-48B0-A03B-926EFCAB3B22}"/>
              </a:ext>
            </a:extLst>
          </p:cNvPr>
          <p:cNvSpPr txBox="1"/>
          <p:nvPr/>
        </p:nvSpPr>
        <p:spPr>
          <a:xfrm>
            <a:off x="11491451" y="7921723"/>
            <a:ext cx="504394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2500" dirty="0">
                <a:latin typeface="Gill Sans MT" panose="020B0502020104020203" pitchFamily="34" charset="0"/>
              </a:rPr>
              <a:t>NB: </a:t>
            </a:r>
            <a:r>
              <a:rPr lang="nl-BE" sz="2500" i="1" dirty="0" err="1">
                <a:latin typeface="Gill Sans MT" panose="020B0502020104020203" pitchFamily="34" charset="0"/>
              </a:rPr>
              <a:t>verbs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with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fewer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than</a:t>
            </a:r>
            <a:r>
              <a:rPr lang="nl-BE" sz="2500" i="1" dirty="0">
                <a:latin typeface="Gill Sans MT" panose="020B0502020104020203" pitchFamily="34" charset="0"/>
              </a:rPr>
              <a:t> five </a:t>
            </a:r>
            <a:r>
              <a:rPr lang="nl-BE" sz="2500" i="1" dirty="0" err="1">
                <a:latin typeface="Gill Sans MT" panose="020B0502020104020203" pitchFamily="34" charset="0"/>
              </a:rPr>
              <a:t>observations</a:t>
            </a:r>
            <a:r>
              <a:rPr lang="nl-BE" sz="2500" i="1" dirty="0">
                <a:latin typeface="Gill Sans MT" panose="020B0502020104020203" pitchFamily="34" charset="0"/>
              </a:rPr>
              <a:t> are </a:t>
            </a:r>
            <a:r>
              <a:rPr lang="nl-BE" sz="2500" i="1" dirty="0" err="1">
                <a:latin typeface="Gill Sans MT" panose="020B0502020104020203" pitchFamily="34" charset="0"/>
              </a:rPr>
              <a:t>not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visualised</a:t>
            </a:r>
            <a:endParaRPr lang="is-IS" sz="2500" i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26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2.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23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5" y="1299662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success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failure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80D31E9-8307-4EDE-B935-E8525CBDB040}"/>
              </a:ext>
            </a:extLst>
          </p:cNvPr>
          <p:cNvSpPr txBox="1"/>
          <p:nvPr/>
        </p:nvSpPr>
        <p:spPr>
          <a:xfrm>
            <a:off x="1441295" y="6040278"/>
            <a:ext cx="12080140" cy="1955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All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verbs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allow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for</a:t>
            </a:r>
            <a:r>
              <a:rPr lang="nl-BE" sz="2800" dirty="0">
                <a:latin typeface="Gill Sans MT" panose="020B0502020104020203" pitchFamily="34" charset="0"/>
              </a:rPr>
              <a:t> [</a:t>
            </a:r>
            <a:r>
              <a:rPr lang="nl-BE" sz="2800" cap="small" dirty="0">
                <a:latin typeface="Gill Sans MT" panose="020B0502020104020203" pitchFamily="34" charset="0"/>
              </a:rPr>
              <a:t>dat]-[v]-[nom] / [nom]-[v]-[dat]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to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varying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degrees</a:t>
            </a:r>
            <a:endParaRPr lang="nl-BE" sz="2800" dirty="0">
              <a:latin typeface="Gill Sans MT" panose="020B0502020104020203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Verbs</a:t>
            </a:r>
            <a:r>
              <a:rPr lang="nl-BE" sz="2800" dirty="0">
                <a:latin typeface="Gill Sans MT" panose="020B0502020104020203" pitchFamily="34" charset="0"/>
              </a:rPr>
              <a:t> of failure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 / 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Verbs</a:t>
            </a:r>
            <a:r>
              <a:rPr lang="nl-BE" sz="2800" dirty="0">
                <a:latin typeface="Gill Sans MT" panose="020B0502020104020203" pitchFamily="34" charset="0"/>
              </a:rPr>
              <a:t> of </a:t>
            </a:r>
            <a:r>
              <a:rPr lang="nl-BE" sz="2800" dirty="0" err="1">
                <a:latin typeface="Gill Sans MT" panose="020B0502020104020203" pitchFamily="34" charset="0"/>
              </a:rPr>
              <a:t>success</a:t>
            </a:r>
            <a:r>
              <a:rPr lang="nl-BE" sz="2800" dirty="0">
                <a:latin typeface="Gill Sans MT" panose="020B0502020104020203" pitchFamily="34" charset="0"/>
              </a:rPr>
              <a:t>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</a:t>
            </a: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48900"/>
              </p:ext>
            </p:extLst>
          </p:nvPr>
        </p:nvGraphicFramePr>
        <p:xfrm>
          <a:off x="1441295" y="2167729"/>
          <a:ext cx="11559119" cy="3627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missraten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637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718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794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71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094045"/>
                  </a:ext>
                </a:extLst>
              </a:tr>
            </a:tbl>
          </a:graphicData>
        </a:graphic>
      </p:graphicFrame>
      <p:sp>
        <p:nvSpPr>
          <p:cNvPr id="7" name="Ovaal 6">
            <a:extLst>
              <a:ext uri="{FF2B5EF4-FFF2-40B4-BE49-F238E27FC236}">
                <a16:creationId xmlns:a16="http://schemas.microsoft.com/office/drawing/2014/main" id="{59CACBD8-21D7-4D3E-8909-73178C391405}"/>
              </a:ext>
            </a:extLst>
          </p:cNvPr>
          <p:cNvSpPr/>
          <p:nvPr/>
        </p:nvSpPr>
        <p:spPr>
          <a:xfrm>
            <a:off x="9165734" y="3035796"/>
            <a:ext cx="3834679" cy="1841004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74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2.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24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5" y="1299662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success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failure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80D31E9-8307-4EDE-B935-E8525CBDB040}"/>
              </a:ext>
            </a:extLst>
          </p:cNvPr>
          <p:cNvSpPr txBox="1"/>
          <p:nvPr/>
        </p:nvSpPr>
        <p:spPr>
          <a:xfrm>
            <a:off x="1441295" y="6040278"/>
            <a:ext cx="12080140" cy="1955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All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verbs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allow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for</a:t>
            </a:r>
            <a:r>
              <a:rPr lang="nl-BE" sz="2800" dirty="0">
                <a:latin typeface="Gill Sans MT" panose="020B0502020104020203" pitchFamily="34" charset="0"/>
              </a:rPr>
              <a:t> [</a:t>
            </a:r>
            <a:r>
              <a:rPr lang="nl-BE" sz="2800" cap="small" dirty="0">
                <a:latin typeface="Gill Sans MT" panose="020B0502020104020203" pitchFamily="34" charset="0"/>
              </a:rPr>
              <a:t>dat]-[v]-[nom] / [nom]-[v]-[dat]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to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varying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degrees</a:t>
            </a:r>
            <a:endParaRPr lang="nl-BE" sz="2800" dirty="0">
              <a:latin typeface="Gill Sans MT" panose="020B0502020104020203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Verbs</a:t>
            </a:r>
            <a:r>
              <a:rPr lang="nl-BE" sz="2800" dirty="0">
                <a:latin typeface="Gill Sans MT" panose="020B0502020104020203" pitchFamily="34" charset="0"/>
              </a:rPr>
              <a:t> of failure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 / 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Verbs</a:t>
            </a:r>
            <a:r>
              <a:rPr lang="nl-BE" sz="2800" dirty="0">
                <a:latin typeface="Gill Sans MT" panose="020B0502020104020203" pitchFamily="34" charset="0"/>
              </a:rPr>
              <a:t> of </a:t>
            </a:r>
            <a:r>
              <a:rPr lang="nl-BE" sz="2800" dirty="0" err="1">
                <a:latin typeface="Gill Sans MT" panose="020B0502020104020203" pitchFamily="34" charset="0"/>
              </a:rPr>
              <a:t>success</a:t>
            </a:r>
            <a:r>
              <a:rPr lang="nl-BE" sz="2800" dirty="0">
                <a:latin typeface="Gill Sans MT" panose="020B0502020104020203" pitchFamily="34" charset="0"/>
              </a:rPr>
              <a:t>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</a:t>
            </a: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1295" y="2167729"/>
          <a:ext cx="11559119" cy="3627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missraten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637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718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794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71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094045"/>
                  </a:ext>
                </a:extLst>
              </a:tr>
            </a:tbl>
          </a:graphicData>
        </a:graphic>
      </p:graphicFrame>
      <p:sp>
        <p:nvSpPr>
          <p:cNvPr id="7" name="Ovaal 6">
            <a:extLst>
              <a:ext uri="{FF2B5EF4-FFF2-40B4-BE49-F238E27FC236}">
                <a16:creationId xmlns:a16="http://schemas.microsoft.com/office/drawing/2014/main" id="{59CACBD8-21D7-4D3E-8909-73178C391405}"/>
              </a:ext>
            </a:extLst>
          </p:cNvPr>
          <p:cNvSpPr/>
          <p:nvPr/>
        </p:nvSpPr>
        <p:spPr>
          <a:xfrm>
            <a:off x="11083026" y="4734232"/>
            <a:ext cx="1811216" cy="1060617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1764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2.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25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lacking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losing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80D31E9-8307-4EDE-B935-E8525CBDB040}"/>
              </a:ext>
            </a:extLst>
          </p:cNvPr>
          <p:cNvSpPr txBox="1"/>
          <p:nvPr/>
        </p:nvSpPr>
        <p:spPr>
          <a:xfrm>
            <a:off x="1441295" y="6496984"/>
            <a:ext cx="9502007" cy="1307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Verbs</a:t>
            </a:r>
            <a:r>
              <a:rPr lang="nl-BE" sz="2800" dirty="0">
                <a:latin typeface="Gill Sans MT" panose="020B0502020104020203" pitchFamily="34" charset="0"/>
              </a:rPr>
              <a:t> of </a:t>
            </a:r>
            <a:r>
              <a:rPr lang="nl-BE" sz="2800" dirty="0" err="1">
                <a:latin typeface="Gill Sans MT" panose="020B0502020104020203" pitchFamily="34" charset="0"/>
              </a:rPr>
              <a:t>losing</a:t>
            </a:r>
            <a:r>
              <a:rPr lang="nl-BE" sz="2800" dirty="0">
                <a:latin typeface="Gill Sans MT" panose="020B0502020104020203" pitchFamily="34" charset="0"/>
              </a:rPr>
              <a:t>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 / 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  <a:sym typeface="Symbol" panose="05050102010706020507" pitchFamily="18" charset="2"/>
              </a:rPr>
              <a:t> </a:t>
            </a:r>
            <a:r>
              <a:rPr lang="nl-BE" sz="2800" i="1" dirty="0" err="1">
                <a:latin typeface="Gill Sans MT" panose="020B0502020104020203" pitchFamily="34" charset="0"/>
                <a:sym typeface="Symbol" panose="05050102010706020507" pitchFamily="18" charset="2"/>
              </a:rPr>
              <a:t>fehlen</a:t>
            </a:r>
            <a:r>
              <a:rPr lang="nl-BE" sz="2800" dirty="0">
                <a:latin typeface="Gill Sans MT" panose="020B0502020104020203" pitchFamily="34" charset="0"/>
                <a:sym typeface="Symbol" panose="05050102010706020507" pitchFamily="18" charset="2"/>
              </a:rPr>
              <a:t> (</a:t>
            </a:r>
            <a:r>
              <a:rPr lang="nl-BE" sz="2800" dirty="0" err="1">
                <a:latin typeface="Gill Sans MT" panose="020B0502020104020203" pitchFamily="34" charset="0"/>
                <a:sym typeface="Symbol" panose="05050102010706020507" pitchFamily="18" charset="2"/>
              </a:rPr>
              <a:t>v</a:t>
            </a:r>
            <a:r>
              <a:rPr lang="nl-BE" sz="2800" dirty="0" err="1">
                <a:latin typeface="Gill Sans MT" panose="020B0502020104020203" pitchFamily="34" charset="0"/>
              </a:rPr>
              <a:t>erb</a:t>
            </a:r>
            <a:r>
              <a:rPr lang="nl-BE" sz="2800" dirty="0">
                <a:latin typeface="Gill Sans MT" panose="020B0502020104020203" pitchFamily="34" charset="0"/>
              </a:rPr>
              <a:t> of </a:t>
            </a:r>
            <a:r>
              <a:rPr lang="nl-BE" sz="2800" dirty="0" err="1">
                <a:latin typeface="Gill Sans MT" panose="020B0502020104020203" pitchFamily="34" charset="0"/>
              </a:rPr>
              <a:t>lacking</a:t>
            </a:r>
            <a:r>
              <a:rPr lang="nl-BE" sz="2800" dirty="0">
                <a:latin typeface="Gill Sans MT" panose="020B0502020104020203" pitchFamily="34" charset="0"/>
              </a:rPr>
              <a:t>)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</a:t>
            </a: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548363"/>
              </p:ext>
            </p:extLst>
          </p:nvPr>
        </p:nvGraphicFramePr>
        <p:xfrm>
          <a:off x="1441295" y="2167733"/>
          <a:ext cx="11559119" cy="4145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verlorengehen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204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abhandenkommen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646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fehlen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938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093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ermangeln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017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gebrechen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158776"/>
                  </a:ext>
                </a:extLst>
              </a:tr>
            </a:tbl>
          </a:graphicData>
        </a:graphic>
      </p:graphicFrame>
      <p:sp>
        <p:nvSpPr>
          <p:cNvPr id="7" name="Ovaal 6">
            <a:extLst>
              <a:ext uri="{FF2B5EF4-FFF2-40B4-BE49-F238E27FC236}">
                <a16:creationId xmlns:a16="http://schemas.microsoft.com/office/drawing/2014/main" id="{D80DD7C3-7DAC-417B-86F1-A558AEEC4BD8}"/>
              </a:ext>
            </a:extLst>
          </p:cNvPr>
          <p:cNvSpPr/>
          <p:nvPr/>
        </p:nvSpPr>
        <p:spPr>
          <a:xfrm>
            <a:off x="9129253" y="3141407"/>
            <a:ext cx="3871162" cy="116342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75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2.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26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lacking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losing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80D31E9-8307-4EDE-B935-E8525CBDB040}"/>
              </a:ext>
            </a:extLst>
          </p:cNvPr>
          <p:cNvSpPr txBox="1"/>
          <p:nvPr/>
        </p:nvSpPr>
        <p:spPr>
          <a:xfrm>
            <a:off x="1441295" y="6496984"/>
            <a:ext cx="9502007" cy="1307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Verbs</a:t>
            </a:r>
            <a:r>
              <a:rPr lang="nl-BE" sz="2800" dirty="0">
                <a:latin typeface="Gill Sans MT" panose="020B0502020104020203" pitchFamily="34" charset="0"/>
              </a:rPr>
              <a:t> of </a:t>
            </a:r>
            <a:r>
              <a:rPr lang="nl-BE" sz="2800" dirty="0" err="1">
                <a:latin typeface="Gill Sans MT" panose="020B0502020104020203" pitchFamily="34" charset="0"/>
              </a:rPr>
              <a:t>losing</a:t>
            </a:r>
            <a:r>
              <a:rPr lang="nl-BE" sz="2800" dirty="0">
                <a:latin typeface="Gill Sans MT" panose="020B0502020104020203" pitchFamily="34" charset="0"/>
              </a:rPr>
              <a:t>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 / 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  <a:sym typeface="Symbol" panose="05050102010706020507" pitchFamily="18" charset="2"/>
              </a:rPr>
              <a:t> </a:t>
            </a:r>
            <a:r>
              <a:rPr lang="nl-BE" sz="2800" i="1" dirty="0" err="1">
                <a:latin typeface="Gill Sans MT" panose="020B0502020104020203" pitchFamily="34" charset="0"/>
                <a:sym typeface="Symbol" panose="05050102010706020507" pitchFamily="18" charset="2"/>
              </a:rPr>
              <a:t>fehlen</a:t>
            </a:r>
            <a:r>
              <a:rPr lang="nl-BE" sz="2800" dirty="0">
                <a:latin typeface="Gill Sans MT" panose="020B0502020104020203" pitchFamily="34" charset="0"/>
                <a:sym typeface="Symbol" panose="05050102010706020507" pitchFamily="18" charset="2"/>
              </a:rPr>
              <a:t> (</a:t>
            </a:r>
            <a:r>
              <a:rPr lang="nl-BE" sz="2800" dirty="0" err="1">
                <a:latin typeface="Gill Sans MT" panose="020B0502020104020203" pitchFamily="34" charset="0"/>
                <a:sym typeface="Symbol" panose="05050102010706020507" pitchFamily="18" charset="2"/>
              </a:rPr>
              <a:t>v</a:t>
            </a:r>
            <a:r>
              <a:rPr lang="nl-BE" sz="2800" dirty="0" err="1">
                <a:latin typeface="Gill Sans MT" panose="020B0502020104020203" pitchFamily="34" charset="0"/>
              </a:rPr>
              <a:t>erb</a:t>
            </a:r>
            <a:r>
              <a:rPr lang="nl-BE" sz="2800" dirty="0">
                <a:latin typeface="Gill Sans MT" panose="020B0502020104020203" pitchFamily="34" charset="0"/>
              </a:rPr>
              <a:t> of </a:t>
            </a:r>
            <a:r>
              <a:rPr lang="nl-BE" sz="2800" dirty="0" err="1">
                <a:latin typeface="Gill Sans MT" panose="020B0502020104020203" pitchFamily="34" charset="0"/>
              </a:rPr>
              <a:t>lacking</a:t>
            </a:r>
            <a:r>
              <a:rPr lang="nl-BE" sz="2800" dirty="0">
                <a:latin typeface="Gill Sans MT" panose="020B0502020104020203" pitchFamily="34" charset="0"/>
              </a:rPr>
              <a:t>)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</a:t>
            </a: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95456"/>
              </p:ext>
            </p:extLst>
          </p:nvPr>
        </p:nvGraphicFramePr>
        <p:xfrm>
          <a:off x="1441295" y="2167733"/>
          <a:ext cx="11559119" cy="4145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verlorengehen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204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abhandenkommen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646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fehlen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938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898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ermangeln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641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gebrechen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80334"/>
                  </a:ext>
                </a:extLst>
              </a:tr>
            </a:tbl>
          </a:graphicData>
        </a:graphic>
      </p:graphicFrame>
      <p:sp>
        <p:nvSpPr>
          <p:cNvPr id="9" name="Ovaal 8">
            <a:extLst>
              <a:ext uri="{FF2B5EF4-FFF2-40B4-BE49-F238E27FC236}">
                <a16:creationId xmlns:a16="http://schemas.microsoft.com/office/drawing/2014/main" id="{2D226530-4B83-4273-B8A7-1171B8411E00}"/>
              </a:ext>
            </a:extLst>
          </p:cNvPr>
          <p:cNvSpPr/>
          <p:nvPr/>
        </p:nvSpPr>
        <p:spPr>
          <a:xfrm>
            <a:off x="11312013" y="4210099"/>
            <a:ext cx="1430593" cy="55740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4219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2.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27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gain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benefit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289737"/>
              </p:ext>
            </p:extLst>
          </p:nvPr>
        </p:nvGraphicFramePr>
        <p:xfrm>
          <a:off x="1441296" y="2167733"/>
          <a:ext cx="11559119" cy="4663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zugutekommen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144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46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nützen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49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zufließen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660747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zuteilwerden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24546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zufallen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879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zuwachsen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546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zupasskommen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184164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9E8BA54B-B85D-43C4-84EF-3F76BC02CF8D}"/>
              </a:ext>
            </a:extLst>
          </p:cNvPr>
          <p:cNvSpPr txBox="1"/>
          <p:nvPr/>
        </p:nvSpPr>
        <p:spPr>
          <a:xfrm>
            <a:off x="1441296" y="7015144"/>
            <a:ext cx="11559119" cy="1309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Broad</a:t>
            </a:r>
            <a:r>
              <a:rPr lang="nl-BE" sz="2800" dirty="0">
                <a:latin typeface="Gill Sans MT" panose="020B0502020104020203" pitchFamily="34" charset="0"/>
              </a:rPr>
              <a:t> spectrum of </a:t>
            </a:r>
            <a:r>
              <a:rPr lang="nl-BE" sz="2800" dirty="0" err="1">
                <a:latin typeface="Gill Sans MT" panose="020B0502020104020203" pitchFamily="34" charset="0"/>
              </a:rPr>
              <a:t>constructional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preferences</a:t>
            </a:r>
            <a:endParaRPr lang="nl-BE" sz="2800" dirty="0">
              <a:latin typeface="Gill Sans MT" panose="020B0502020104020203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i="1" dirty="0" err="1">
                <a:latin typeface="Gill Sans MT" panose="020B0502020104020203" pitchFamily="34" charset="0"/>
              </a:rPr>
              <a:t>zugutekommen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nützen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zufließen</a:t>
            </a:r>
            <a:r>
              <a:rPr lang="nl-BE" sz="2800" dirty="0">
                <a:latin typeface="Gill Sans MT" panose="020B0502020104020203" pitchFamily="34" charset="0"/>
              </a:rPr>
              <a:t>: high </a:t>
            </a:r>
            <a:r>
              <a:rPr lang="nl-BE" sz="2800" dirty="0" err="1">
                <a:latin typeface="Gill Sans MT" panose="020B0502020104020203" pitchFamily="34" charset="0"/>
              </a:rPr>
              <a:t>inclination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towards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cap="small" dirty="0">
                <a:latin typeface="Gill Sans MT" panose="020B0502020104020203" pitchFamily="34" charset="0"/>
              </a:rPr>
              <a:t>[nom]-[v]-[dat]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BF76937A-B0EE-4FF8-8754-3EA25A8160A3}"/>
              </a:ext>
            </a:extLst>
          </p:cNvPr>
          <p:cNvSpPr/>
          <p:nvPr/>
        </p:nvSpPr>
        <p:spPr>
          <a:xfrm>
            <a:off x="9165735" y="3182694"/>
            <a:ext cx="1811216" cy="1581035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68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77080-70F4-42FD-89D6-1C5F83F6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2.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endParaRPr lang="is-IS" dirty="0"/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1EA57D9-EA99-441D-9804-04AE14C4FD1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19943" y="1138341"/>
          <a:ext cx="15698787" cy="669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4E7649-EE16-42DA-9D7B-8CB08599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613520" y="8982311"/>
            <a:ext cx="921880" cy="519289"/>
          </a:xfrm>
        </p:spPr>
        <p:txBody>
          <a:bodyPr/>
          <a:lstStyle/>
          <a:p>
            <a:fld id="{7AE184E0-0BD4-4705-A12B-9B71DDE63301}" type="slidenum">
              <a:rPr lang="nl-BE" noProof="0" smtClean="0"/>
              <a:t>28</a:t>
            </a:fld>
            <a:endParaRPr lang="nl-BE" noProof="0" dirty="0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E518853-8FCE-44E8-A87F-1CE142BE4C2D}"/>
              </a:ext>
            </a:extLst>
          </p:cNvPr>
          <p:cNvSpPr txBox="1"/>
          <p:nvPr/>
        </p:nvSpPr>
        <p:spPr>
          <a:xfrm>
            <a:off x="11491451" y="7921723"/>
            <a:ext cx="504394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2500" dirty="0">
                <a:latin typeface="Gill Sans MT" panose="020B0502020104020203" pitchFamily="34" charset="0"/>
              </a:rPr>
              <a:t>NB: </a:t>
            </a:r>
            <a:r>
              <a:rPr lang="nl-BE" sz="2500" i="1" dirty="0" err="1">
                <a:latin typeface="Gill Sans MT" panose="020B0502020104020203" pitchFamily="34" charset="0"/>
              </a:rPr>
              <a:t>verbs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with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fewer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than</a:t>
            </a:r>
            <a:r>
              <a:rPr lang="nl-BE" sz="2500" i="1" dirty="0">
                <a:latin typeface="Gill Sans MT" panose="020B0502020104020203" pitchFamily="34" charset="0"/>
              </a:rPr>
              <a:t> five </a:t>
            </a:r>
            <a:r>
              <a:rPr lang="nl-BE" sz="2500" i="1" dirty="0" err="1">
                <a:latin typeface="Gill Sans MT" panose="020B0502020104020203" pitchFamily="34" charset="0"/>
              </a:rPr>
              <a:t>observations</a:t>
            </a:r>
            <a:r>
              <a:rPr lang="nl-BE" sz="2500" i="1" dirty="0">
                <a:latin typeface="Gill Sans MT" panose="020B0502020104020203" pitchFamily="34" charset="0"/>
              </a:rPr>
              <a:t> are </a:t>
            </a:r>
            <a:r>
              <a:rPr lang="nl-BE" sz="2500" i="1" dirty="0" err="1">
                <a:latin typeface="Gill Sans MT" panose="020B0502020104020203" pitchFamily="34" charset="0"/>
              </a:rPr>
              <a:t>not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visualised</a:t>
            </a:r>
            <a:endParaRPr lang="is-IS" sz="2500" i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11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77080-70F4-42FD-89D6-1C5F83F6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2.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endParaRPr lang="is-IS" dirty="0"/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1EA57D9-EA99-441D-9804-04AE14C4FD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295624"/>
              </p:ext>
            </p:extLst>
          </p:nvPr>
        </p:nvGraphicFramePr>
        <p:xfrm>
          <a:off x="819943" y="1138341"/>
          <a:ext cx="15698787" cy="669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4E7649-EE16-42DA-9D7B-8CB08599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613520" y="8982311"/>
            <a:ext cx="921880" cy="519289"/>
          </a:xfrm>
        </p:spPr>
        <p:txBody>
          <a:bodyPr/>
          <a:lstStyle/>
          <a:p>
            <a:fld id="{7AE184E0-0BD4-4705-A12B-9B71DDE63301}" type="slidenum">
              <a:rPr lang="nl-BE" noProof="0" smtClean="0"/>
              <a:t>29</a:t>
            </a:fld>
            <a:endParaRPr lang="nl-BE" noProof="0" dirty="0"/>
          </a:p>
        </p:txBody>
      </p:sp>
      <p:sp>
        <p:nvSpPr>
          <p:cNvPr id="18" name="Ovaal 17">
            <a:extLst>
              <a:ext uri="{FF2B5EF4-FFF2-40B4-BE49-F238E27FC236}">
                <a16:creationId xmlns:a16="http://schemas.microsoft.com/office/drawing/2014/main" id="{9514920E-E0E3-4093-BF5F-38C5056C250A}"/>
              </a:ext>
            </a:extLst>
          </p:cNvPr>
          <p:cNvSpPr/>
          <p:nvPr/>
        </p:nvSpPr>
        <p:spPr>
          <a:xfrm rot="19197757">
            <a:off x="891533" y="6605319"/>
            <a:ext cx="1281209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19" name="Ovaal 18">
            <a:extLst>
              <a:ext uri="{FF2B5EF4-FFF2-40B4-BE49-F238E27FC236}">
                <a16:creationId xmlns:a16="http://schemas.microsoft.com/office/drawing/2014/main" id="{6D746CB9-80FF-4829-AF23-D696FC58D08B}"/>
              </a:ext>
            </a:extLst>
          </p:cNvPr>
          <p:cNvSpPr/>
          <p:nvPr/>
        </p:nvSpPr>
        <p:spPr>
          <a:xfrm rot="19197757">
            <a:off x="2447730" y="6455059"/>
            <a:ext cx="756510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20" name="Ovaal 19">
            <a:extLst>
              <a:ext uri="{FF2B5EF4-FFF2-40B4-BE49-F238E27FC236}">
                <a16:creationId xmlns:a16="http://schemas.microsoft.com/office/drawing/2014/main" id="{153478A1-1AEF-4062-8952-0A961F79BE39}"/>
              </a:ext>
            </a:extLst>
          </p:cNvPr>
          <p:cNvSpPr/>
          <p:nvPr/>
        </p:nvSpPr>
        <p:spPr>
          <a:xfrm rot="19197757">
            <a:off x="3492864" y="6460526"/>
            <a:ext cx="831045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BED3A0E1-2BF2-4400-934A-B1B0BE47C445}"/>
              </a:ext>
            </a:extLst>
          </p:cNvPr>
          <p:cNvSpPr/>
          <p:nvPr/>
        </p:nvSpPr>
        <p:spPr>
          <a:xfrm rot="19197757">
            <a:off x="4306423" y="6553508"/>
            <a:ext cx="1130193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22" name="Ovaal 21">
            <a:extLst>
              <a:ext uri="{FF2B5EF4-FFF2-40B4-BE49-F238E27FC236}">
                <a16:creationId xmlns:a16="http://schemas.microsoft.com/office/drawing/2014/main" id="{C85B0249-44E9-4845-A344-533F18D7C108}"/>
              </a:ext>
            </a:extLst>
          </p:cNvPr>
          <p:cNvSpPr/>
          <p:nvPr/>
        </p:nvSpPr>
        <p:spPr>
          <a:xfrm rot="19197757">
            <a:off x="5510104" y="6490345"/>
            <a:ext cx="933820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E518853-8FCE-44E8-A87F-1CE142BE4C2D}"/>
              </a:ext>
            </a:extLst>
          </p:cNvPr>
          <p:cNvSpPr txBox="1"/>
          <p:nvPr/>
        </p:nvSpPr>
        <p:spPr>
          <a:xfrm>
            <a:off x="11491451" y="7921723"/>
            <a:ext cx="504394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2500" dirty="0">
                <a:latin typeface="Gill Sans MT" panose="020B0502020104020203" pitchFamily="34" charset="0"/>
              </a:rPr>
              <a:t>NB: </a:t>
            </a:r>
            <a:r>
              <a:rPr lang="nl-BE" sz="2500" i="1" dirty="0" err="1">
                <a:latin typeface="Gill Sans MT" panose="020B0502020104020203" pitchFamily="34" charset="0"/>
              </a:rPr>
              <a:t>verbs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with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fewer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than</a:t>
            </a:r>
            <a:r>
              <a:rPr lang="nl-BE" sz="2500" i="1" dirty="0">
                <a:latin typeface="Gill Sans MT" panose="020B0502020104020203" pitchFamily="34" charset="0"/>
              </a:rPr>
              <a:t> five </a:t>
            </a:r>
            <a:r>
              <a:rPr lang="nl-BE" sz="2500" i="1" dirty="0" err="1">
                <a:latin typeface="Gill Sans MT" panose="020B0502020104020203" pitchFamily="34" charset="0"/>
              </a:rPr>
              <a:t>observations</a:t>
            </a:r>
            <a:r>
              <a:rPr lang="nl-BE" sz="2500" i="1" dirty="0">
                <a:latin typeface="Gill Sans MT" panose="020B0502020104020203" pitchFamily="34" charset="0"/>
              </a:rPr>
              <a:t> are </a:t>
            </a:r>
            <a:r>
              <a:rPr lang="nl-BE" sz="2500" i="1" dirty="0" err="1">
                <a:latin typeface="Gill Sans MT" panose="020B0502020104020203" pitchFamily="34" charset="0"/>
              </a:rPr>
              <a:t>not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visualised</a:t>
            </a:r>
            <a:endParaRPr lang="is-IS" sz="2500" i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169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small" dirty="0">
                <a:latin typeface="Gill Sans MT" panose="020B0502020104020203" pitchFamily="34" charset="0"/>
              </a:rPr>
              <a:t>The </a:t>
            </a:r>
            <a:r>
              <a:rPr lang="nl-NL" cap="small" dirty="0" err="1">
                <a:latin typeface="Gill Sans MT" panose="020B0502020104020203" pitchFamily="34" charset="0"/>
              </a:rPr>
              <a:t>construction</a:t>
            </a:r>
            <a:endParaRPr lang="nl-NL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4000" cap="small" dirty="0">
                <a:latin typeface="Gill Sans MT" panose="020B0502020104020203" pitchFamily="34" charset="0"/>
              </a:rPr>
              <a:t>dat-nom</a:t>
            </a:r>
            <a:r>
              <a:rPr lang="nl-NL" sz="4000" dirty="0">
                <a:latin typeface="Gill Sans MT" panose="020B0502020104020203" pitchFamily="34" charset="0"/>
              </a:rPr>
              <a:t> </a:t>
            </a:r>
            <a:r>
              <a:rPr lang="nl-NL" sz="4000" dirty="0" err="1">
                <a:latin typeface="Gill Sans MT" panose="020B0502020104020203" pitchFamily="34" charset="0"/>
              </a:rPr>
              <a:t>predicates</a:t>
            </a:r>
            <a:r>
              <a:rPr lang="nl-NL" sz="4000" dirty="0">
                <a:latin typeface="Gill Sans MT" panose="020B0502020104020203" pitchFamily="34" charset="0"/>
              </a:rPr>
              <a:t> in </a:t>
            </a:r>
            <a:r>
              <a:rPr lang="nl-NL" sz="4000" dirty="0" err="1">
                <a:latin typeface="Gill Sans MT" panose="020B0502020104020203" pitchFamily="34" charset="0"/>
              </a:rPr>
              <a:t>Icelandic</a:t>
            </a:r>
            <a:r>
              <a:rPr lang="nl-NL" sz="4000" dirty="0">
                <a:latin typeface="Gill Sans MT" panose="020B0502020104020203" pitchFamily="34" charset="0"/>
              </a:rPr>
              <a:t>:</a:t>
            </a:r>
            <a:endParaRPr lang="nl-NL" dirty="0">
              <a:latin typeface="Gill Sans MT" panose="020B0502020104020203" pitchFamily="34" charset="0"/>
            </a:endParaRPr>
          </a:p>
          <a:p>
            <a:pPr lvl="1"/>
            <a:r>
              <a:rPr lang="nl-NL" sz="3600" dirty="0">
                <a:latin typeface="Gill Sans MT" panose="020B0502020104020203" pitchFamily="34" charset="0"/>
              </a:rPr>
              <a:t>(1) </a:t>
            </a:r>
            <a:r>
              <a:rPr lang="nl-NL" sz="3600" b="1" dirty="0" err="1">
                <a:solidFill>
                  <a:srgbClr val="0070C0"/>
                </a:solidFill>
                <a:latin typeface="Gill Sans MT" panose="020B0502020104020203" pitchFamily="34" charset="0"/>
              </a:rPr>
              <a:t>Alternating</a:t>
            </a:r>
            <a:r>
              <a:rPr lang="nl-NL" sz="3600" dirty="0">
                <a:latin typeface="Gill Sans MT" panose="020B0502020104020203" pitchFamily="34" charset="0"/>
              </a:rPr>
              <a:t>, e.g. </a:t>
            </a:r>
            <a:r>
              <a:rPr lang="nl-NL" sz="3600" i="1" dirty="0" err="1">
                <a:latin typeface="Gill Sans MT" panose="020B0502020104020203" pitchFamily="34" charset="0"/>
              </a:rPr>
              <a:t>falla</a:t>
            </a:r>
            <a:r>
              <a:rPr lang="nl-NL" sz="3600" i="1" dirty="0">
                <a:latin typeface="Gill Sans MT" panose="020B0502020104020203" pitchFamily="34" charset="0"/>
              </a:rPr>
              <a:t> í </a:t>
            </a:r>
            <a:r>
              <a:rPr lang="nl-NL" sz="3600" i="1" dirty="0" err="1">
                <a:latin typeface="Gill Sans MT" panose="020B0502020104020203" pitchFamily="34" charset="0"/>
              </a:rPr>
              <a:t>geð</a:t>
            </a:r>
            <a:r>
              <a:rPr lang="nl-NL" sz="3600" dirty="0">
                <a:latin typeface="Gill Sans MT" panose="020B0502020104020203" pitchFamily="34" charset="0"/>
              </a:rPr>
              <a:t> “</a:t>
            </a:r>
            <a:r>
              <a:rPr lang="nl-NL" sz="3600" dirty="0" err="1">
                <a:latin typeface="Gill Sans MT" panose="020B0502020104020203" pitchFamily="34" charset="0"/>
              </a:rPr>
              <a:t>please</a:t>
            </a:r>
            <a:r>
              <a:rPr lang="nl-NL" sz="3600" dirty="0">
                <a:latin typeface="Gill Sans MT" panose="020B0502020104020203" pitchFamily="34" charset="0"/>
              </a:rPr>
              <a:t>”</a:t>
            </a:r>
            <a:endParaRPr lang="nl-NL" sz="3600" i="1" dirty="0">
              <a:latin typeface="Gill Sans MT" panose="020B0502020104020203" pitchFamily="34" charset="0"/>
            </a:endParaRPr>
          </a:p>
          <a:p>
            <a:pPr lvl="2"/>
            <a:r>
              <a:rPr lang="nl-NL" sz="3200" b="1" i="1" dirty="0" err="1">
                <a:latin typeface="Gill Sans MT" panose="020B0502020104020203" pitchFamily="34" charset="0"/>
              </a:rPr>
              <a:t>Mér</a:t>
            </a:r>
            <a:r>
              <a:rPr lang="nl-NL" sz="3200" i="1" dirty="0">
                <a:latin typeface="Gill Sans MT" panose="020B0502020104020203" pitchFamily="34" charset="0"/>
              </a:rPr>
              <a:t>			</a:t>
            </a:r>
            <a:r>
              <a:rPr lang="nl-NL" sz="3200" i="1" dirty="0" err="1">
                <a:latin typeface="Gill Sans MT" panose="020B0502020104020203" pitchFamily="34" charset="0"/>
              </a:rPr>
              <a:t>fellur</a:t>
            </a:r>
            <a:r>
              <a:rPr lang="nl-NL" sz="3200" i="1" dirty="0">
                <a:latin typeface="Gill Sans MT" panose="020B0502020104020203" pitchFamily="34" charset="0"/>
              </a:rPr>
              <a:t>		</a:t>
            </a:r>
            <a:r>
              <a:rPr lang="nl-NL" sz="3200" b="1" i="1" dirty="0" err="1">
                <a:latin typeface="Gill Sans MT" panose="020B0502020104020203" pitchFamily="34" charset="0"/>
              </a:rPr>
              <a:t>þessi</a:t>
            </a:r>
            <a:r>
              <a:rPr lang="nl-NL" sz="3200" b="1" i="1" dirty="0">
                <a:latin typeface="Gill Sans MT" panose="020B0502020104020203" pitchFamily="34" charset="0"/>
              </a:rPr>
              <a:t> bók</a:t>
            </a:r>
            <a:r>
              <a:rPr lang="nl-NL" sz="3200" i="1" dirty="0">
                <a:latin typeface="Gill Sans MT" panose="020B0502020104020203" pitchFamily="34" charset="0"/>
              </a:rPr>
              <a:t>						vel í </a:t>
            </a:r>
            <a:r>
              <a:rPr lang="nl-NL" sz="3200" i="1" dirty="0" err="1">
                <a:latin typeface="Gill Sans MT" panose="020B0502020104020203" pitchFamily="34" charset="0"/>
              </a:rPr>
              <a:t>geð</a:t>
            </a:r>
            <a:br>
              <a:rPr lang="nl-NL" sz="3200" i="1" dirty="0">
                <a:latin typeface="Gill Sans MT" panose="020B0502020104020203" pitchFamily="34" charset="0"/>
              </a:rPr>
            </a:b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me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dat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falls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this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book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well in 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liking</a:t>
            </a:r>
            <a:br>
              <a:rPr lang="nl-NL" sz="3200" dirty="0">
                <a:latin typeface="Gill Sans MT" panose="020B0502020104020203" pitchFamily="34" charset="0"/>
              </a:rPr>
            </a:br>
            <a:r>
              <a:rPr lang="nl-NL" sz="3200" dirty="0">
                <a:latin typeface="Gill Sans MT" panose="020B0502020104020203" pitchFamily="34" charset="0"/>
              </a:rPr>
              <a:t>“I like </a:t>
            </a:r>
            <a:r>
              <a:rPr lang="nl-NL" sz="3200" dirty="0" err="1">
                <a:latin typeface="Gill Sans MT" panose="020B0502020104020203" pitchFamily="34" charset="0"/>
              </a:rPr>
              <a:t>this</a:t>
            </a:r>
            <a:r>
              <a:rPr lang="nl-NL" sz="3200" dirty="0">
                <a:latin typeface="Gill Sans MT" panose="020B0502020104020203" pitchFamily="34" charset="0"/>
              </a:rPr>
              <a:t> </a:t>
            </a:r>
            <a:r>
              <a:rPr lang="nl-NL" sz="3200" dirty="0" err="1">
                <a:latin typeface="Gill Sans MT" panose="020B0502020104020203" pitchFamily="34" charset="0"/>
              </a:rPr>
              <a:t>book</a:t>
            </a:r>
            <a:r>
              <a:rPr lang="nl-NL" sz="3200" dirty="0">
                <a:latin typeface="Gill Sans MT" panose="020B0502020104020203" pitchFamily="34" charset="0"/>
              </a:rPr>
              <a:t>”</a:t>
            </a:r>
          </a:p>
          <a:p>
            <a:pPr lvl="2"/>
            <a:endParaRPr lang="nl-NL" sz="3200" dirty="0">
              <a:latin typeface="Gill Sans MT" panose="020B0502020104020203" pitchFamily="34" charset="0"/>
            </a:endParaRPr>
          </a:p>
          <a:p>
            <a:pPr lvl="2"/>
            <a:r>
              <a:rPr lang="nl-NL" sz="3200" b="1" i="1" dirty="0" err="1">
                <a:latin typeface="Gill Sans MT" panose="020B0502020104020203" pitchFamily="34" charset="0"/>
              </a:rPr>
              <a:t>Þessi</a:t>
            </a:r>
            <a:r>
              <a:rPr lang="nl-NL" sz="3200" b="1" i="1" dirty="0">
                <a:latin typeface="Gill Sans MT" panose="020B0502020104020203" pitchFamily="34" charset="0"/>
              </a:rPr>
              <a:t> bók</a:t>
            </a:r>
            <a:r>
              <a:rPr lang="nl-NL" sz="3200" i="1" dirty="0">
                <a:latin typeface="Gill Sans MT" panose="020B0502020104020203" pitchFamily="34" charset="0"/>
              </a:rPr>
              <a:t>						</a:t>
            </a:r>
            <a:r>
              <a:rPr lang="nl-NL" sz="3200" i="1" dirty="0" err="1">
                <a:latin typeface="Gill Sans MT" panose="020B0502020104020203" pitchFamily="34" charset="0"/>
              </a:rPr>
              <a:t>fellur</a:t>
            </a:r>
            <a:r>
              <a:rPr lang="nl-NL" sz="3200" i="1" dirty="0">
                <a:latin typeface="Gill Sans MT" panose="020B0502020104020203" pitchFamily="34" charset="0"/>
              </a:rPr>
              <a:t>		</a:t>
            </a:r>
            <a:r>
              <a:rPr lang="nl-NL" sz="3200" b="1" i="1" dirty="0" err="1">
                <a:latin typeface="Gill Sans MT" panose="020B0502020104020203" pitchFamily="34" charset="0"/>
              </a:rPr>
              <a:t>mér</a:t>
            </a:r>
            <a:r>
              <a:rPr lang="nl-NL" sz="3200" i="1" dirty="0">
                <a:latin typeface="Gill Sans MT" panose="020B0502020104020203" pitchFamily="34" charset="0"/>
              </a:rPr>
              <a:t>			vel í </a:t>
            </a:r>
            <a:r>
              <a:rPr lang="nl-NL" sz="3200" i="1" dirty="0" err="1">
                <a:latin typeface="Gill Sans MT" panose="020B0502020104020203" pitchFamily="34" charset="0"/>
              </a:rPr>
              <a:t>geð</a:t>
            </a:r>
            <a:br>
              <a:rPr lang="nl-NL" sz="3200" i="1" dirty="0">
                <a:latin typeface="Gill Sans MT" panose="020B0502020104020203" pitchFamily="34" charset="0"/>
              </a:rPr>
            </a:b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this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book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falls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me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dat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well in 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liking</a:t>
            </a:r>
            <a:br>
              <a:rPr lang="nl-NL" sz="3200" dirty="0">
                <a:latin typeface="Gill Sans MT" panose="020B0502020104020203" pitchFamily="34" charset="0"/>
              </a:rPr>
            </a:br>
            <a:r>
              <a:rPr lang="nl-NL" sz="3200" dirty="0">
                <a:latin typeface="Gill Sans MT" panose="020B0502020104020203" pitchFamily="34" charset="0"/>
              </a:rPr>
              <a:t>“I like </a:t>
            </a:r>
            <a:r>
              <a:rPr lang="nl-NL" sz="3200" dirty="0" err="1">
                <a:latin typeface="Gill Sans MT" panose="020B0502020104020203" pitchFamily="34" charset="0"/>
              </a:rPr>
              <a:t>this</a:t>
            </a:r>
            <a:r>
              <a:rPr lang="nl-NL" sz="3200" dirty="0">
                <a:latin typeface="Gill Sans MT" panose="020B0502020104020203" pitchFamily="34" charset="0"/>
              </a:rPr>
              <a:t> </a:t>
            </a:r>
            <a:r>
              <a:rPr lang="nl-NL" sz="3200" dirty="0" err="1">
                <a:latin typeface="Gill Sans MT" panose="020B0502020104020203" pitchFamily="34" charset="0"/>
              </a:rPr>
              <a:t>book</a:t>
            </a:r>
            <a:r>
              <a:rPr lang="nl-NL" sz="3200" dirty="0">
                <a:latin typeface="Gill Sans MT" panose="020B0502020104020203" pitchFamily="34" charset="0"/>
              </a:rPr>
              <a:t>”</a:t>
            </a:r>
          </a:p>
          <a:p>
            <a:pPr lvl="1"/>
            <a:endParaRPr lang="nl-NL" sz="3600" dirty="0">
              <a:latin typeface="Gill Sans MT" panose="020B0502020104020203" pitchFamily="34" charset="0"/>
            </a:endParaRPr>
          </a:p>
          <a:p>
            <a:pPr lvl="1"/>
            <a:r>
              <a:rPr lang="nl-NL" sz="3600" dirty="0">
                <a:latin typeface="Gill Sans MT" panose="020B0502020104020203" pitchFamily="34" charset="0"/>
              </a:rPr>
              <a:t>(2) </a:t>
            </a:r>
            <a:r>
              <a:rPr lang="nl-NL" sz="3600" b="1" dirty="0">
                <a:solidFill>
                  <a:srgbClr val="0070C0"/>
                </a:solidFill>
                <a:latin typeface="Gill Sans MT" panose="020B0502020104020203" pitchFamily="34" charset="0"/>
              </a:rPr>
              <a:t>Non-</a:t>
            </a:r>
            <a:r>
              <a:rPr lang="nl-NL" sz="3600" b="1" dirty="0" err="1">
                <a:solidFill>
                  <a:srgbClr val="0070C0"/>
                </a:solidFill>
                <a:latin typeface="Gill Sans MT" panose="020B0502020104020203" pitchFamily="34" charset="0"/>
              </a:rPr>
              <a:t>alternating</a:t>
            </a:r>
            <a:r>
              <a:rPr lang="nl-NL" sz="3600" dirty="0">
                <a:latin typeface="Gill Sans MT" panose="020B0502020104020203" pitchFamily="34" charset="0"/>
              </a:rPr>
              <a:t>, e.g. </a:t>
            </a:r>
            <a:r>
              <a:rPr lang="nl-NL" sz="3600" i="1" dirty="0" err="1">
                <a:latin typeface="Gill Sans MT" panose="020B0502020104020203" pitchFamily="34" charset="0"/>
              </a:rPr>
              <a:t>líka</a:t>
            </a:r>
            <a:r>
              <a:rPr lang="nl-NL" sz="3600" dirty="0">
                <a:latin typeface="Gill Sans MT" panose="020B0502020104020203" pitchFamily="34" charset="0"/>
              </a:rPr>
              <a:t> “</a:t>
            </a:r>
            <a:r>
              <a:rPr lang="nl-NL" sz="3600" dirty="0" err="1">
                <a:latin typeface="Gill Sans MT" panose="020B0502020104020203" pitchFamily="34" charset="0"/>
              </a:rPr>
              <a:t>please</a:t>
            </a:r>
            <a:r>
              <a:rPr lang="nl-NL" sz="3600" dirty="0">
                <a:latin typeface="Gill Sans MT" panose="020B0502020104020203" pitchFamily="34" charset="0"/>
              </a:rPr>
              <a:t>”</a:t>
            </a:r>
            <a:endParaRPr lang="nl-NL" sz="3600" i="1" dirty="0">
              <a:latin typeface="Gill Sans MT" panose="020B0502020104020203" pitchFamily="34" charset="0"/>
            </a:endParaRPr>
          </a:p>
          <a:p>
            <a:endParaRPr lang="nl-NL" dirty="0">
              <a:latin typeface="Gill Sans MT" panose="020B0502020104020203" pitchFamily="34" charset="0"/>
            </a:endParaRPr>
          </a:p>
          <a:p>
            <a:endParaRPr lang="nl-N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3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8882892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77080-70F4-42FD-89D6-1C5F83F6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2.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endParaRPr lang="is-IS" dirty="0"/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1EA57D9-EA99-441D-9804-04AE14C4FD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19943" y="1138341"/>
          <a:ext cx="15698787" cy="669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4E7649-EE16-42DA-9D7B-8CB08599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613520" y="8982311"/>
            <a:ext cx="921880" cy="519289"/>
          </a:xfrm>
        </p:spPr>
        <p:txBody>
          <a:bodyPr/>
          <a:lstStyle/>
          <a:p>
            <a:fld id="{7AE184E0-0BD4-4705-A12B-9B71DDE63301}" type="slidenum">
              <a:rPr lang="nl-BE" noProof="0" smtClean="0"/>
              <a:t>30</a:t>
            </a:fld>
            <a:endParaRPr lang="nl-BE" noProof="0" dirty="0"/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37D419B3-2A87-429A-BF20-B07394521557}"/>
              </a:ext>
            </a:extLst>
          </p:cNvPr>
          <p:cNvSpPr/>
          <p:nvPr/>
        </p:nvSpPr>
        <p:spPr>
          <a:xfrm rot="19197757">
            <a:off x="7571907" y="6520574"/>
            <a:ext cx="1052994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5F789E51-5AFB-467E-A57F-4966FE81369E}"/>
              </a:ext>
            </a:extLst>
          </p:cNvPr>
          <p:cNvSpPr/>
          <p:nvPr/>
        </p:nvSpPr>
        <p:spPr>
          <a:xfrm rot="19197757">
            <a:off x="8674238" y="6508053"/>
            <a:ext cx="1003711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15" name="Ovaal 14">
            <a:extLst>
              <a:ext uri="{FF2B5EF4-FFF2-40B4-BE49-F238E27FC236}">
                <a16:creationId xmlns:a16="http://schemas.microsoft.com/office/drawing/2014/main" id="{681F542F-4D98-4B52-80C4-50F055C70612}"/>
              </a:ext>
            </a:extLst>
          </p:cNvPr>
          <p:cNvSpPr/>
          <p:nvPr/>
        </p:nvSpPr>
        <p:spPr>
          <a:xfrm rot="19197757">
            <a:off x="9565592" y="6574887"/>
            <a:ext cx="1193182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E518853-8FCE-44E8-A87F-1CE142BE4C2D}"/>
              </a:ext>
            </a:extLst>
          </p:cNvPr>
          <p:cNvSpPr txBox="1"/>
          <p:nvPr/>
        </p:nvSpPr>
        <p:spPr>
          <a:xfrm>
            <a:off x="11491451" y="7921723"/>
            <a:ext cx="504394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2500" dirty="0">
                <a:latin typeface="Gill Sans MT" panose="020B0502020104020203" pitchFamily="34" charset="0"/>
              </a:rPr>
              <a:t>NB: </a:t>
            </a:r>
            <a:r>
              <a:rPr lang="nl-BE" sz="2500" i="1" dirty="0" err="1">
                <a:latin typeface="Gill Sans MT" panose="020B0502020104020203" pitchFamily="34" charset="0"/>
              </a:rPr>
              <a:t>verbs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with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fewer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than</a:t>
            </a:r>
            <a:r>
              <a:rPr lang="nl-BE" sz="2500" i="1" dirty="0">
                <a:latin typeface="Gill Sans MT" panose="020B0502020104020203" pitchFamily="34" charset="0"/>
              </a:rPr>
              <a:t> five </a:t>
            </a:r>
            <a:r>
              <a:rPr lang="nl-BE" sz="2500" i="1" dirty="0" err="1">
                <a:latin typeface="Gill Sans MT" panose="020B0502020104020203" pitchFamily="34" charset="0"/>
              </a:rPr>
              <a:t>observations</a:t>
            </a:r>
            <a:r>
              <a:rPr lang="nl-BE" sz="2500" i="1" dirty="0">
                <a:latin typeface="Gill Sans MT" panose="020B0502020104020203" pitchFamily="34" charset="0"/>
              </a:rPr>
              <a:t> are </a:t>
            </a:r>
            <a:r>
              <a:rPr lang="nl-BE" sz="2500" i="1" dirty="0" err="1">
                <a:latin typeface="Gill Sans MT" panose="020B0502020104020203" pitchFamily="34" charset="0"/>
              </a:rPr>
              <a:t>not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visualised</a:t>
            </a:r>
            <a:endParaRPr lang="is-IS" sz="2500" i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9795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77080-70F4-42FD-89D6-1C5F83F6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2.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endParaRPr lang="is-IS" dirty="0"/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1EA57D9-EA99-441D-9804-04AE14C4FD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19943" y="1138341"/>
          <a:ext cx="15698787" cy="669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4E7649-EE16-42DA-9D7B-8CB08599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613520" y="8982311"/>
            <a:ext cx="921880" cy="519289"/>
          </a:xfrm>
        </p:spPr>
        <p:txBody>
          <a:bodyPr/>
          <a:lstStyle/>
          <a:p>
            <a:fld id="{7AE184E0-0BD4-4705-A12B-9B71DDE63301}" type="slidenum">
              <a:rPr lang="nl-BE" noProof="0" smtClean="0"/>
              <a:t>31</a:t>
            </a:fld>
            <a:endParaRPr lang="nl-BE" noProof="0" dirty="0"/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75BA1E8F-9D6E-4A63-B7A2-5E5B98152B02}"/>
              </a:ext>
            </a:extLst>
          </p:cNvPr>
          <p:cNvSpPr/>
          <p:nvPr/>
        </p:nvSpPr>
        <p:spPr>
          <a:xfrm rot="19197757">
            <a:off x="12013482" y="6464467"/>
            <a:ext cx="843297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17" name="Ovaal 16">
            <a:extLst>
              <a:ext uri="{FF2B5EF4-FFF2-40B4-BE49-F238E27FC236}">
                <a16:creationId xmlns:a16="http://schemas.microsoft.com/office/drawing/2014/main" id="{74CCAA25-A483-4B03-B89B-887F6E6C55DE}"/>
              </a:ext>
            </a:extLst>
          </p:cNvPr>
          <p:cNvSpPr/>
          <p:nvPr/>
        </p:nvSpPr>
        <p:spPr>
          <a:xfrm rot="19197757">
            <a:off x="14119856" y="6470995"/>
            <a:ext cx="921311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E518853-8FCE-44E8-A87F-1CE142BE4C2D}"/>
              </a:ext>
            </a:extLst>
          </p:cNvPr>
          <p:cNvSpPr txBox="1"/>
          <p:nvPr/>
        </p:nvSpPr>
        <p:spPr>
          <a:xfrm>
            <a:off x="11491451" y="7921723"/>
            <a:ext cx="504394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2500" dirty="0">
                <a:latin typeface="Gill Sans MT" panose="020B0502020104020203" pitchFamily="34" charset="0"/>
              </a:rPr>
              <a:t>NB: </a:t>
            </a:r>
            <a:r>
              <a:rPr lang="nl-BE" sz="2500" i="1" dirty="0" err="1">
                <a:latin typeface="Gill Sans MT" panose="020B0502020104020203" pitchFamily="34" charset="0"/>
              </a:rPr>
              <a:t>verbs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with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fewer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than</a:t>
            </a:r>
            <a:r>
              <a:rPr lang="nl-BE" sz="2500" i="1" dirty="0">
                <a:latin typeface="Gill Sans MT" panose="020B0502020104020203" pitchFamily="34" charset="0"/>
              </a:rPr>
              <a:t> five </a:t>
            </a:r>
            <a:r>
              <a:rPr lang="nl-BE" sz="2500" i="1" dirty="0" err="1">
                <a:latin typeface="Gill Sans MT" panose="020B0502020104020203" pitchFamily="34" charset="0"/>
              </a:rPr>
              <a:t>observations</a:t>
            </a:r>
            <a:r>
              <a:rPr lang="nl-BE" sz="2500" i="1" dirty="0">
                <a:latin typeface="Gill Sans MT" panose="020B0502020104020203" pitchFamily="34" charset="0"/>
              </a:rPr>
              <a:t> are </a:t>
            </a:r>
            <a:r>
              <a:rPr lang="nl-BE" sz="2500" i="1" dirty="0" err="1">
                <a:latin typeface="Gill Sans MT" panose="020B0502020104020203" pitchFamily="34" charset="0"/>
              </a:rPr>
              <a:t>not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visualised</a:t>
            </a:r>
            <a:endParaRPr lang="is-IS" sz="2500" i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2005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3. 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32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5" y="1299662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success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failure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510292"/>
              </p:ext>
            </p:extLst>
          </p:nvPr>
        </p:nvGraphicFramePr>
        <p:xfrm>
          <a:off x="1441295" y="2167729"/>
          <a:ext cx="11559119" cy="3627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687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375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missraten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637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718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094045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0C26A0A5-082C-4F27-B99C-A25E48C246CC}"/>
              </a:ext>
            </a:extLst>
          </p:cNvPr>
          <p:cNvSpPr txBox="1"/>
          <p:nvPr/>
        </p:nvSpPr>
        <p:spPr>
          <a:xfrm>
            <a:off x="1441295" y="5978818"/>
            <a:ext cx="11559119" cy="662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Broad</a:t>
            </a:r>
            <a:r>
              <a:rPr lang="nl-BE" sz="2800" dirty="0">
                <a:latin typeface="Gill Sans MT" panose="020B0502020104020203" pitchFamily="34" charset="0"/>
              </a:rPr>
              <a:t> spectrum of </a:t>
            </a:r>
            <a:r>
              <a:rPr lang="nl-BE" sz="2800" dirty="0" err="1">
                <a:latin typeface="Gill Sans MT" panose="020B0502020104020203" pitchFamily="34" charset="0"/>
              </a:rPr>
              <a:t>constructional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preferences</a:t>
            </a:r>
            <a:endParaRPr lang="nl-BE" sz="2800" dirty="0">
              <a:latin typeface="Gill Sans MT" panose="020B0502020104020203" pitchFamily="34" charset="0"/>
            </a:endParaRP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453BBC31-BBE6-4475-842E-0AC2A4DDA6DC}"/>
              </a:ext>
            </a:extLst>
          </p:cNvPr>
          <p:cNvSpPr/>
          <p:nvPr/>
        </p:nvSpPr>
        <p:spPr>
          <a:xfrm>
            <a:off x="9217742" y="3185652"/>
            <a:ext cx="1651819" cy="53862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62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3. 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33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5" y="1299662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success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failure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1295" y="2167729"/>
          <a:ext cx="11559119" cy="3627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687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375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missraten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637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718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094045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0C26A0A5-082C-4F27-B99C-A25E48C246CC}"/>
              </a:ext>
            </a:extLst>
          </p:cNvPr>
          <p:cNvSpPr txBox="1"/>
          <p:nvPr/>
        </p:nvSpPr>
        <p:spPr>
          <a:xfrm>
            <a:off x="1441295" y="5978818"/>
            <a:ext cx="11559119" cy="662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Broad</a:t>
            </a:r>
            <a:r>
              <a:rPr lang="nl-BE" sz="2800" dirty="0">
                <a:latin typeface="Gill Sans MT" panose="020B0502020104020203" pitchFamily="34" charset="0"/>
              </a:rPr>
              <a:t> spectrum of </a:t>
            </a:r>
            <a:r>
              <a:rPr lang="nl-BE" sz="2800" dirty="0" err="1">
                <a:latin typeface="Gill Sans MT" panose="020B0502020104020203" pitchFamily="34" charset="0"/>
              </a:rPr>
              <a:t>constructional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preferences</a:t>
            </a:r>
            <a:endParaRPr lang="nl-BE" sz="2800" dirty="0">
              <a:latin typeface="Gill Sans MT" panose="020B0502020104020203" pitchFamily="34" charset="0"/>
            </a:endParaRP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C297F27C-08BF-424C-BC08-7CF661F041B5}"/>
              </a:ext>
            </a:extLst>
          </p:cNvPr>
          <p:cNvSpPr/>
          <p:nvPr/>
        </p:nvSpPr>
        <p:spPr>
          <a:xfrm>
            <a:off x="9129252" y="3613356"/>
            <a:ext cx="3871162" cy="1769806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66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3. 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34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5" y="1299662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success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failure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1295" y="2167729"/>
          <a:ext cx="11559119" cy="3627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687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375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missraten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637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718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094045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0C26A0A5-082C-4F27-B99C-A25E48C246CC}"/>
              </a:ext>
            </a:extLst>
          </p:cNvPr>
          <p:cNvSpPr txBox="1"/>
          <p:nvPr/>
        </p:nvSpPr>
        <p:spPr>
          <a:xfrm>
            <a:off x="1441295" y="5978818"/>
            <a:ext cx="11559119" cy="662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Broad</a:t>
            </a:r>
            <a:r>
              <a:rPr lang="nl-BE" sz="2800" dirty="0">
                <a:latin typeface="Gill Sans MT" panose="020B0502020104020203" pitchFamily="34" charset="0"/>
              </a:rPr>
              <a:t> spectrum of </a:t>
            </a:r>
            <a:r>
              <a:rPr lang="nl-BE" sz="2800" dirty="0" err="1">
                <a:latin typeface="Gill Sans MT" panose="020B0502020104020203" pitchFamily="34" charset="0"/>
              </a:rPr>
              <a:t>constructional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preferences</a:t>
            </a:r>
            <a:endParaRPr lang="nl-BE" sz="2800" dirty="0">
              <a:latin typeface="Gill Sans MT" panose="020B0502020104020203" pitchFamily="34" charset="0"/>
            </a:endParaRP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453BBC31-BBE6-4475-842E-0AC2A4DDA6DC}"/>
              </a:ext>
            </a:extLst>
          </p:cNvPr>
          <p:cNvSpPr/>
          <p:nvPr/>
        </p:nvSpPr>
        <p:spPr>
          <a:xfrm>
            <a:off x="11253019" y="5278656"/>
            <a:ext cx="1489588" cy="53862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7170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3. 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35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lacking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losing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540096"/>
              </p:ext>
            </p:extLst>
          </p:nvPr>
        </p:nvGraphicFramePr>
        <p:xfrm>
          <a:off x="1441295" y="2167733"/>
          <a:ext cx="11559119" cy="4145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abhandenkommen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690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verlorengehen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204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gebrechen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921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ermangeln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13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72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fehlen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31727"/>
                  </a:ext>
                </a:extLst>
              </a:tr>
            </a:tbl>
          </a:graphicData>
        </a:graphic>
      </p:graphicFrame>
      <p:sp>
        <p:nvSpPr>
          <p:cNvPr id="9" name="Ovaal 8">
            <a:extLst>
              <a:ext uri="{FF2B5EF4-FFF2-40B4-BE49-F238E27FC236}">
                <a16:creationId xmlns:a16="http://schemas.microsoft.com/office/drawing/2014/main" id="{757939E3-A8AB-4F24-99E8-B0C726CE4DEF}"/>
              </a:ext>
            </a:extLst>
          </p:cNvPr>
          <p:cNvSpPr/>
          <p:nvPr/>
        </p:nvSpPr>
        <p:spPr>
          <a:xfrm>
            <a:off x="11174452" y="4137682"/>
            <a:ext cx="1671394" cy="1789031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0508E84-3D91-4B76-B3AD-64A8697F353C}"/>
              </a:ext>
            </a:extLst>
          </p:cNvPr>
          <p:cNvSpPr txBox="1"/>
          <p:nvPr/>
        </p:nvSpPr>
        <p:spPr>
          <a:xfrm>
            <a:off x="1441295" y="6496984"/>
            <a:ext cx="11559119" cy="1309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Argument </a:t>
            </a:r>
            <a:r>
              <a:rPr lang="nl-BE" sz="2800" dirty="0" err="1">
                <a:latin typeface="Gill Sans MT" panose="020B0502020104020203" pitchFamily="34" charset="0"/>
              </a:rPr>
              <a:t>for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b="1" dirty="0" err="1">
                <a:latin typeface="Gill Sans MT" panose="020B0502020104020203" pitchFamily="34" charset="0"/>
              </a:rPr>
              <a:t>syntactic</a:t>
            </a:r>
            <a:r>
              <a:rPr lang="nl-BE" sz="2800" b="1" dirty="0">
                <a:latin typeface="Gill Sans MT" panose="020B0502020104020203" pitchFamily="34" charset="0"/>
              </a:rPr>
              <a:t> </a:t>
            </a:r>
            <a:r>
              <a:rPr lang="nl-BE" sz="2800" b="1" dirty="0" err="1">
                <a:latin typeface="Gill Sans MT" panose="020B0502020104020203" pitchFamily="34" charset="0"/>
              </a:rPr>
              <a:t>subjecthood</a:t>
            </a:r>
            <a:r>
              <a:rPr lang="nl-BE" sz="2800" dirty="0">
                <a:latin typeface="Gill Sans MT" panose="020B0502020104020203" pitchFamily="34" charset="0"/>
              </a:rPr>
              <a:t> of </a:t>
            </a:r>
            <a:r>
              <a:rPr lang="nl-BE" sz="2800" b="1" dirty="0" err="1">
                <a:latin typeface="Gill Sans MT" panose="020B0502020104020203" pitchFamily="34" charset="0"/>
              </a:rPr>
              <a:t>oblique</a:t>
            </a:r>
            <a:r>
              <a:rPr lang="nl-BE" sz="2800" b="1" dirty="0">
                <a:latin typeface="Gill Sans MT" panose="020B0502020104020203" pitchFamily="34" charset="0"/>
              </a:rPr>
              <a:t> argument </a:t>
            </a:r>
            <a:r>
              <a:rPr lang="nl-BE" sz="2800" dirty="0">
                <a:latin typeface="Gill Sans MT" panose="020B0502020104020203" pitchFamily="34" charset="0"/>
              </a:rPr>
              <a:t>in </a:t>
            </a:r>
            <a:r>
              <a:rPr lang="nl-BE" sz="2800" dirty="0" err="1">
                <a:latin typeface="Gill Sans MT" panose="020B0502020104020203" pitchFamily="34" charset="0"/>
              </a:rPr>
              <a:t>the</a:t>
            </a:r>
            <a:r>
              <a:rPr lang="nl-BE" sz="2800" dirty="0">
                <a:latin typeface="Gill Sans MT" panose="020B0502020104020203" pitchFamily="34" charset="0"/>
              </a:rPr>
              <a:t> [</a:t>
            </a:r>
            <a:r>
              <a:rPr lang="nl-BE" sz="2800" cap="small" dirty="0" err="1">
                <a:latin typeface="Gill Sans MT" panose="020B0502020104020203" pitchFamily="34" charset="0"/>
              </a:rPr>
              <a:t>np</a:t>
            </a:r>
            <a:r>
              <a:rPr lang="nl-BE" sz="2800" dirty="0">
                <a:latin typeface="Gill Sans MT" panose="020B0502020104020203" pitchFamily="34" charset="0"/>
              </a:rPr>
              <a:t>]</a:t>
            </a:r>
            <a:r>
              <a:rPr lang="nl-BE" sz="2800" baseline="-25000" dirty="0">
                <a:latin typeface="Gill Sans MT" panose="020B0502020104020203" pitchFamily="34" charset="0"/>
              </a:rPr>
              <a:t>dat</a:t>
            </a:r>
            <a:r>
              <a:rPr lang="nl-BE" sz="2800" dirty="0">
                <a:latin typeface="Gill Sans MT" panose="020B0502020104020203" pitchFamily="34" charset="0"/>
              </a:rPr>
              <a:t>-[</a:t>
            </a:r>
            <a:r>
              <a:rPr lang="nl-BE" sz="2800" cap="small" dirty="0">
                <a:latin typeface="Gill Sans MT" panose="020B0502020104020203" pitchFamily="34" charset="0"/>
              </a:rPr>
              <a:t>v</a:t>
            </a:r>
            <a:r>
              <a:rPr lang="nl-BE" sz="2800" dirty="0">
                <a:latin typeface="Gill Sans MT" panose="020B0502020104020203" pitchFamily="34" charset="0"/>
              </a:rPr>
              <a:t>]-[</a:t>
            </a:r>
            <a:r>
              <a:rPr lang="nl-BE" sz="2800" cap="small" dirty="0" err="1">
                <a:latin typeface="Gill Sans MT" panose="020B0502020104020203" pitchFamily="34" charset="0"/>
              </a:rPr>
              <a:t>expl</a:t>
            </a:r>
            <a:r>
              <a:rPr lang="nl-BE" sz="2800" dirty="0">
                <a:latin typeface="Gill Sans MT" panose="020B0502020104020203" pitchFamily="34" charset="0"/>
              </a:rPr>
              <a:t>]</a:t>
            </a:r>
            <a:r>
              <a:rPr lang="nl-BE" sz="2800" baseline="-25000" dirty="0">
                <a:latin typeface="Gill Sans MT" panose="020B0502020104020203" pitchFamily="34" charset="0"/>
              </a:rPr>
              <a:t>nom </a:t>
            </a:r>
            <a:r>
              <a:rPr lang="nl-BE" sz="2800" dirty="0" err="1">
                <a:latin typeface="Gill Sans MT" panose="020B0502020104020203" pitchFamily="34" charset="0"/>
              </a:rPr>
              <a:t>construction</a:t>
            </a:r>
            <a:endParaRPr lang="nl-BE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83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3. 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36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gain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benefit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127603"/>
              </p:ext>
            </p:extLst>
          </p:nvPr>
        </p:nvGraphicFramePr>
        <p:xfrm>
          <a:off x="1441296" y="2167733"/>
          <a:ext cx="11559119" cy="4663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nützen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979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zugutekommen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46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zufallen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842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zufließen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660747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zuteilwerden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24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zuwachsen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546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zupasskommen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184164"/>
                  </a:ext>
                </a:extLst>
              </a:tr>
            </a:tbl>
          </a:graphicData>
        </a:graphic>
      </p:graphicFrame>
      <p:sp>
        <p:nvSpPr>
          <p:cNvPr id="7" name="Ovaal 6">
            <a:extLst>
              <a:ext uri="{FF2B5EF4-FFF2-40B4-BE49-F238E27FC236}">
                <a16:creationId xmlns:a16="http://schemas.microsoft.com/office/drawing/2014/main" id="{AFE89A01-01A5-44CE-A3C3-FDF2CA840FBF}"/>
              </a:ext>
            </a:extLst>
          </p:cNvPr>
          <p:cNvSpPr/>
          <p:nvPr/>
        </p:nvSpPr>
        <p:spPr>
          <a:xfrm>
            <a:off x="9212916" y="3215148"/>
            <a:ext cx="1671394" cy="2050026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0A668A44-884B-427C-8A6D-0638279EF73B}"/>
              </a:ext>
            </a:extLst>
          </p:cNvPr>
          <p:cNvSpPr txBox="1"/>
          <p:nvPr/>
        </p:nvSpPr>
        <p:spPr>
          <a:xfrm>
            <a:off x="1441295" y="7015144"/>
            <a:ext cx="11559119" cy="662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Cf. </a:t>
            </a:r>
            <a:r>
              <a:rPr lang="nl-BE" sz="2800" cap="small" dirty="0">
                <a:latin typeface="Gill Sans MT" panose="020B0502020104020203" pitchFamily="34" charset="0"/>
              </a:rPr>
              <a:t>[</a:t>
            </a:r>
            <a:r>
              <a:rPr lang="nl-BE" sz="2800" cap="small" dirty="0" err="1">
                <a:latin typeface="Gill Sans MT" panose="020B0502020104020203" pitchFamily="34" charset="0"/>
              </a:rPr>
              <a:t>np</a:t>
            </a:r>
            <a:r>
              <a:rPr lang="nl-BE" sz="2800" cap="small" dirty="0">
                <a:latin typeface="Gill Sans MT" panose="020B0502020104020203" pitchFamily="34" charset="0"/>
              </a:rPr>
              <a:t>]-[v]-[</a:t>
            </a:r>
            <a:r>
              <a:rPr lang="nl-BE" sz="2800" cap="small" dirty="0" err="1">
                <a:latin typeface="Gill Sans MT" panose="020B0502020104020203" pitchFamily="34" charset="0"/>
              </a:rPr>
              <a:t>np</a:t>
            </a:r>
            <a:r>
              <a:rPr lang="nl-BE" sz="2800" cap="small" dirty="0">
                <a:latin typeface="Gill Sans MT" panose="020B0502020104020203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02502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77080-70F4-42FD-89D6-1C5F83F6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3. 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endParaRPr lang="is-IS" sz="3200" cap="none" dirty="0">
              <a:latin typeface="Gill Sans MT" panose="020B0502020104020203" pitchFamily="34" charset="0"/>
            </a:endParaRPr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1EA57D9-EA99-441D-9804-04AE14C4FD1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19943" y="1138341"/>
          <a:ext cx="15698787" cy="669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4E7649-EE16-42DA-9D7B-8CB08599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613520" y="8982311"/>
            <a:ext cx="921880" cy="519289"/>
          </a:xfrm>
        </p:spPr>
        <p:txBody>
          <a:bodyPr/>
          <a:lstStyle/>
          <a:p>
            <a:fld id="{7AE184E0-0BD4-4705-A12B-9B71DDE63301}" type="slidenum">
              <a:rPr lang="nl-BE" noProof="0" smtClean="0"/>
              <a:t>37</a:t>
            </a:fld>
            <a:endParaRPr lang="nl-BE" noProof="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3CA3D7C-0EEE-4620-9591-6E0CA67C290A}"/>
              </a:ext>
            </a:extLst>
          </p:cNvPr>
          <p:cNvSpPr txBox="1"/>
          <p:nvPr/>
        </p:nvSpPr>
        <p:spPr>
          <a:xfrm>
            <a:off x="11491451" y="7921723"/>
            <a:ext cx="504394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2500" dirty="0">
                <a:latin typeface="Gill Sans MT" panose="020B0502020104020203" pitchFamily="34" charset="0"/>
              </a:rPr>
              <a:t>NB: </a:t>
            </a:r>
            <a:r>
              <a:rPr lang="nl-BE" sz="2500" i="1" dirty="0" err="1">
                <a:latin typeface="Gill Sans MT" panose="020B0502020104020203" pitchFamily="34" charset="0"/>
              </a:rPr>
              <a:t>verbs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with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fewer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than</a:t>
            </a:r>
            <a:r>
              <a:rPr lang="nl-BE" sz="2500" i="1" dirty="0">
                <a:latin typeface="Gill Sans MT" panose="020B0502020104020203" pitchFamily="34" charset="0"/>
              </a:rPr>
              <a:t> five </a:t>
            </a:r>
            <a:r>
              <a:rPr lang="nl-BE" sz="2500" i="1" dirty="0" err="1">
                <a:latin typeface="Gill Sans MT" panose="020B0502020104020203" pitchFamily="34" charset="0"/>
              </a:rPr>
              <a:t>observations</a:t>
            </a:r>
            <a:r>
              <a:rPr lang="nl-BE" sz="2500" i="1" dirty="0">
                <a:latin typeface="Gill Sans MT" panose="020B0502020104020203" pitchFamily="34" charset="0"/>
              </a:rPr>
              <a:t> are </a:t>
            </a:r>
            <a:r>
              <a:rPr lang="nl-BE" sz="2500" i="1" dirty="0" err="1">
                <a:latin typeface="Gill Sans MT" panose="020B0502020104020203" pitchFamily="34" charset="0"/>
              </a:rPr>
              <a:t>not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visualised</a:t>
            </a:r>
            <a:endParaRPr lang="is-IS" sz="2500" i="1" dirty="0">
              <a:latin typeface="Gill Sans MT" panose="020B0502020104020203" pitchFamily="34" charset="0"/>
            </a:endParaRP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4DC570A2-29C5-4D9A-9557-3A410327889E}"/>
              </a:ext>
            </a:extLst>
          </p:cNvPr>
          <p:cNvSpPr/>
          <p:nvPr/>
        </p:nvSpPr>
        <p:spPr>
          <a:xfrm rot="19197757">
            <a:off x="4189131" y="6594745"/>
            <a:ext cx="1212431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2DD630A4-8D70-45F3-B9A5-0195DC4F4458}"/>
              </a:ext>
            </a:extLst>
          </p:cNvPr>
          <p:cNvSpPr/>
          <p:nvPr/>
        </p:nvSpPr>
        <p:spPr>
          <a:xfrm rot="19197757">
            <a:off x="5672307" y="6444921"/>
            <a:ext cx="746623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58ACDD0A-E13D-414C-BB07-65F176798BFA}"/>
              </a:ext>
            </a:extLst>
          </p:cNvPr>
          <p:cNvSpPr/>
          <p:nvPr/>
        </p:nvSpPr>
        <p:spPr>
          <a:xfrm rot="19197757">
            <a:off x="6677114" y="6481724"/>
            <a:ext cx="861046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 dirty="0">
              <a:solidFill>
                <a:schemeClr val="tx1"/>
              </a:solidFill>
            </a:endParaRPr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5C7DAE64-B557-4AA3-8152-F3B64DBDDCFB}"/>
              </a:ext>
            </a:extLst>
          </p:cNvPr>
          <p:cNvSpPr/>
          <p:nvPr/>
        </p:nvSpPr>
        <p:spPr>
          <a:xfrm rot="19197757">
            <a:off x="2458164" y="6438520"/>
            <a:ext cx="726720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11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77080-70F4-42FD-89D6-1C5F83F6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3. 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endParaRPr lang="is-IS" sz="3200" cap="none" dirty="0">
              <a:latin typeface="Gill Sans MT" panose="020B0502020104020203" pitchFamily="34" charset="0"/>
            </a:endParaRPr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1EA57D9-EA99-441D-9804-04AE14C4FD1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19943" y="1138341"/>
          <a:ext cx="15698787" cy="669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4E7649-EE16-42DA-9D7B-8CB08599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613520" y="8982311"/>
            <a:ext cx="921880" cy="519289"/>
          </a:xfrm>
        </p:spPr>
        <p:txBody>
          <a:bodyPr/>
          <a:lstStyle/>
          <a:p>
            <a:fld id="{7AE184E0-0BD4-4705-A12B-9B71DDE63301}" type="slidenum">
              <a:rPr lang="nl-BE" noProof="0" smtClean="0"/>
              <a:t>38</a:t>
            </a:fld>
            <a:endParaRPr lang="nl-BE" noProof="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3CA3D7C-0EEE-4620-9591-6E0CA67C290A}"/>
              </a:ext>
            </a:extLst>
          </p:cNvPr>
          <p:cNvSpPr txBox="1"/>
          <p:nvPr/>
        </p:nvSpPr>
        <p:spPr>
          <a:xfrm>
            <a:off x="11491451" y="7921723"/>
            <a:ext cx="504394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2500" dirty="0">
                <a:latin typeface="Gill Sans MT" panose="020B0502020104020203" pitchFamily="34" charset="0"/>
              </a:rPr>
              <a:t>NB: </a:t>
            </a:r>
            <a:r>
              <a:rPr lang="nl-BE" sz="2500" i="1" dirty="0" err="1">
                <a:latin typeface="Gill Sans MT" panose="020B0502020104020203" pitchFamily="34" charset="0"/>
              </a:rPr>
              <a:t>verbs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with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fewer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than</a:t>
            </a:r>
            <a:r>
              <a:rPr lang="nl-BE" sz="2500" i="1" dirty="0">
                <a:latin typeface="Gill Sans MT" panose="020B0502020104020203" pitchFamily="34" charset="0"/>
              </a:rPr>
              <a:t> five </a:t>
            </a:r>
            <a:r>
              <a:rPr lang="nl-BE" sz="2500" i="1" dirty="0" err="1">
                <a:latin typeface="Gill Sans MT" panose="020B0502020104020203" pitchFamily="34" charset="0"/>
              </a:rPr>
              <a:t>observations</a:t>
            </a:r>
            <a:r>
              <a:rPr lang="nl-BE" sz="2500" i="1" dirty="0">
                <a:latin typeface="Gill Sans MT" panose="020B0502020104020203" pitchFamily="34" charset="0"/>
              </a:rPr>
              <a:t> are </a:t>
            </a:r>
            <a:r>
              <a:rPr lang="nl-BE" sz="2500" i="1" dirty="0" err="1">
                <a:latin typeface="Gill Sans MT" panose="020B0502020104020203" pitchFamily="34" charset="0"/>
              </a:rPr>
              <a:t>not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visualised</a:t>
            </a:r>
            <a:endParaRPr lang="is-IS" sz="2500" i="1" dirty="0">
              <a:latin typeface="Gill Sans MT" panose="020B0502020104020203" pitchFamily="34" charset="0"/>
            </a:endParaRP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4DC570A2-29C5-4D9A-9557-3A410327889E}"/>
              </a:ext>
            </a:extLst>
          </p:cNvPr>
          <p:cNvSpPr/>
          <p:nvPr/>
        </p:nvSpPr>
        <p:spPr>
          <a:xfrm rot="19197757">
            <a:off x="9853506" y="6475214"/>
            <a:ext cx="840797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2DD630A4-8D70-45F3-B9A5-0195DC4F4458}"/>
              </a:ext>
            </a:extLst>
          </p:cNvPr>
          <p:cNvSpPr/>
          <p:nvPr/>
        </p:nvSpPr>
        <p:spPr>
          <a:xfrm rot="19197757">
            <a:off x="10847613" y="6489161"/>
            <a:ext cx="884162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58ACDD0A-E13D-414C-BB07-65F176798BFA}"/>
              </a:ext>
            </a:extLst>
          </p:cNvPr>
          <p:cNvSpPr/>
          <p:nvPr/>
        </p:nvSpPr>
        <p:spPr>
          <a:xfrm rot="19197757">
            <a:off x="11993523" y="6481725"/>
            <a:ext cx="861046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5C7DAE64-B557-4AA3-8152-F3B64DBDDCFB}"/>
              </a:ext>
            </a:extLst>
          </p:cNvPr>
          <p:cNvSpPr/>
          <p:nvPr/>
        </p:nvSpPr>
        <p:spPr>
          <a:xfrm rot="19197757">
            <a:off x="8844216" y="6481725"/>
            <a:ext cx="726720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072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77080-70F4-42FD-89D6-1C5F83F6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3. 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endParaRPr lang="is-IS" sz="3200" cap="none" dirty="0">
              <a:latin typeface="Gill Sans MT" panose="020B0502020104020203" pitchFamily="34" charset="0"/>
            </a:endParaRPr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1EA57D9-EA99-441D-9804-04AE14C4FD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9698129"/>
              </p:ext>
            </p:extLst>
          </p:nvPr>
        </p:nvGraphicFramePr>
        <p:xfrm>
          <a:off x="819943" y="1138341"/>
          <a:ext cx="15698787" cy="669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4E7649-EE16-42DA-9D7B-8CB08599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613520" y="8982311"/>
            <a:ext cx="921880" cy="519289"/>
          </a:xfrm>
        </p:spPr>
        <p:txBody>
          <a:bodyPr/>
          <a:lstStyle/>
          <a:p>
            <a:fld id="{7AE184E0-0BD4-4705-A12B-9B71DDE63301}" type="slidenum">
              <a:rPr lang="nl-BE" noProof="0" smtClean="0"/>
              <a:t>39</a:t>
            </a:fld>
            <a:endParaRPr lang="nl-BE" noProof="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3CA3D7C-0EEE-4620-9591-6E0CA67C290A}"/>
              </a:ext>
            </a:extLst>
          </p:cNvPr>
          <p:cNvSpPr txBox="1"/>
          <p:nvPr/>
        </p:nvSpPr>
        <p:spPr>
          <a:xfrm>
            <a:off x="11491451" y="7921723"/>
            <a:ext cx="504394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2500" dirty="0">
                <a:latin typeface="Gill Sans MT" panose="020B0502020104020203" pitchFamily="34" charset="0"/>
              </a:rPr>
              <a:t>NB: </a:t>
            </a:r>
            <a:r>
              <a:rPr lang="nl-BE" sz="2500" i="1" dirty="0" err="1">
                <a:latin typeface="Gill Sans MT" panose="020B0502020104020203" pitchFamily="34" charset="0"/>
              </a:rPr>
              <a:t>verbs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with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fewer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than</a:t>
            </a:r>
            <a:r>
              <a:rPr lang="nl-BE" sz="2500" i="1" dirty="0">
                <a:latin typeface="Gill Sans MT" panose="020B0502020104020203" pitchFamily="34" charset="0"/>
              </a:rPr>
              <a:t> five </a:t>
            </a:r>
            <a:r>
              <a:rPr lang="nl-BE" sz="2500" i="1" dirty="0" err="1">
                <a:latin typeface="Gill Sans MT" panose="020B0502020104020203" pitchFamily="34" charset="0"/>
              </a:rPr>
              <a:t>observations</a:t>
            </a:r>
            <a:r>
              <a:rPr lang="nl-BE" sz="2500" i="1" dirty="0">
                <a:latin typeface="Gill Sans MT" panose="020B0502020104020203" pitchFamily="34" charset="0"/>
              </a:rPr>
              <a:t> are </a:t>
            </a:r>
            <a:r>
              <a:rPr lang="nl-BE" sz="2500" i="1" dirty="0" err="1">
                <a:latin typeface="Gill Sans MT" panose="020B0502020104020203" pitchFamily="34" charset="0"/>
              </a:rPr>
              <a:t>not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visualised</a:t>
            </a:r>
            <a:endParaRPr lang="is-IS" sz="2500" i="1" dirty="0">
              <a:latin typeface="Gill Sans MT" panose="020B0502020104020203" pitchFamily="34" charset="0"/>
            </a:endParaRP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A0510551-684A-430E-98F8-CF59A41B67A8}"/>
              </a:ext>
            </a:extLst>
          </p:cNvPr>
          <p:cNvSpPr/>
          <p:nvPr/>
        </p:nvSpPr>
        <p:spPr>
          <a:xfrm>
            <a:off x="12947802" y="6395855"/>
            <a:ext cx="3126658" cy="988143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817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small" dirty="0">
                <a:latin typeface="Gill Sans MT" panose="020B0502020104020203" pitchFamily="34" charset="0"/>
              </a:rPr>
              <a:t>The </a:t>
            </a:r>
            <a:r>
              <a:rPr lang="nl-NL" cap="small" dirty="0" err="1">
                <a:latin typeface="Gill Sans MT" panose="020B0502020104020203" pitchFamily="34" charset="0"/>
              </a:rPr>
              <a:t>construction</a:t>
            </a:r>
            <a:endParaRPr lang="nl-NL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cap="small" dirty="0">
                <a:latin typeface="Gill Sans MT" panose="020B0502020104020203" pitchFamily="34" charset="0"/>
              </a:rPr>
              <a:t>dat-nom</a:t>
            </a:r>
            <a:r>
              <a:rPr lang="nl-NL" sz="4000" dirty="0">
                <a:latin typeface="Gill Sans MT" panose="020B0502020104020203" pitchFamily="34" charset="0"/>
              </a:rPr>
              <a:t> </a:t>
            </a:r>
            <a:r>
              <a:rPr lang="nl-NL" sz="4000" dirty="0" err="1">
                <a:latin typeface="Gill Sans MT" panose="020B0502020104020203" pitchFamily="34" charset="0"/>
              </a:rPr>
              <a:t>predicates</a:t>
            </a:r>
            <a:r>
              <a:rPr lang="nl-NL" sz="4000" dirty="0">
                <a:latin typeface="Gill Sans MT" panose="020B0502020104020203" pitchFamily="34" charset="0"/>
              </a:rPr>
              <a:t> in </a:t>
            </a:r>
            <a:r>
              <a:rPr lang="nl-NL" sz="4000" dirty="0" err="1">
                <a:latin typeface="Gill Sans MT" panose="020B0502020104020203" pitchFamily="34" charset="0"/>
              </a:rPr>
              <a:t>Icelandic</a:t>
            </a:r>
            <a:r>
              <a:rPr lang="nl-NL" sz="4000" dirty="0">
                <a:latin typeface="Gill Sans MT" panose="020B0502020104020203" pitchFamily="34" charset="0"/>
              </a:rPr>
              <a:t>:</a:t>
            </a:r>
            <a:endParaRPr lang="nl-NL" dirty="0">
              <a:latin typeface="Gill Sans MT" panose="020B0502020104020203" pitchFamily="34" charset="0"/>
            </a:endParaRPr>
          </a:p>
          <a:p>
            <a:pPr lvl="1"/>
            <a:r>
              <a:rPr lang="nl-NL" sz="3600" dirty="0">
                <a:latin typeface="Gill Sans MT" panose="020B0502020104020203" pitchFamily="34" charset="0"/>
              </a:rPr>
              <a:t>(2) </a:t>
            </a:r>
            <a:r>
              <a:rPr lang="nl-NL" sz="3600" b="1" dirty="0">
                <a:solidFill>
                  <a:srgbClr val="0070C0"/>
                </a:solidFill>
                <a:latin typeface="Gill Sans MT" panose="020B0502020104020203" pitchFamily="34" charset="0"/>
              </a:rPr>
              <a:t>Non-</a:t>
            </a:r>
            <a:r>
              <a:rPr lang="nl-NL" sz="3600" b="1" dirty="0" err="1">
                <a:solidFill>
                  <a:srgbClr val="0070C0"/>
                </a:solidFill>
                <a:latin typeface="Gill Sans MT" panose="020B0502020104020203" pitchFamily="34" charset="0"/>
              </a:rPr>
              <a:t>alternating</a:t>
            </a:r>
            <a:r>
              <a:rPr lang="nl-NL" sz="3600" dirty="0">
                <a:latin typeface="Gill Sans MT" panose="020B0502020104020203" pitchFamily="34" charset="0"/>
              </a:rPr>
              <a:t>, e.g. </a:t>
            </a:r>
            <a:r>
              <a:rPr lang="nl-NL" sz="3600" i="1" dirty="0" err="1">
                <a:latin typeface="Gill Sans MT" panose="020B0502020104020203" pitchFamily="34" charset="0"/>
              </a:rPr>
              <a:t>líka</a:t>
            </a:r>
            <a:r>
              <a:rPr lang="nl-NL" sz="3600" dirty="0">
                <a:latin typeface="Gill Sans MT" panose="020B0502020104020203" pitchFamily="34" charset="0"/>
              </a:rPr>
              <a:t> “</a:t>
            </a:r>
            <a:r>
              <a:rPr lang="nl-NL" sz="3600" dirty="0" err="1">
                <a:latin typeface="Gill Sans MT" panose="020B0502020104020203" pitchFamily="34" charset="0"/>
              </a:rPr>
              <a:t>please</a:t>
            </a:r>
            <a:r>
              <a:rPr lang="nl-NL" sz="3600" dirty="0">
                <a:latin typeface="Gill Sans MT" panose="020B0502020104020203" pitchFamily="34" charset="0"/>
              </a:rPr>
              <a:t>”</a:t>
            </a:r>
            <a:endParaRPr lang="nl-NL" sz="3600" i="1" dirty="0">
              <a:latin typeface="Gill Sans MT" panose="020B0502020104020203" pitchFamily="34" charset="0"/>
            </a:endParaRPr>
          </a:p>
          <a:p>
            <a:pPr lvl="2"/>
            <a:r>
              <a:rPr lang="nl-NL" sz="3200" b="1" i="1" dirty="0" err="1">
                <a:latin typeface="Gill Sans MT" panose="020B0502020104020203" pitchFamily="34" charset="0"/>
              </a:rPr>
              <a:t>Mér</a:t>
            </a:r>
            <a:r>
              <a:rPr lang="nl-NL" sz="3200" i="1" dirty="0">
                <a:latin typeface="Gill Sans MT" panose="020B0502020104020203" pitchFamily="34" charset="0"/>
              </a:rPr>
              <a:t>			</a:t>
            </a:r>
            <a:r>
              <a:rPr lang="nl-NL" sz="3200" i="1" dirty="0" err="1">
                <a:latin typeface="Gill Sans MT" panose="020B0502020104020203" pitchFamily="34" charset="0"/>
              </a:rPr>
              <a:t>líkar</a:t>
            </a:r>
            <a:r>
              <a:rPr lang="nl-NL" sz="3200" i="1" dirty="0">
                <a:latin typeface="Gill Sans MT" panose="020B0502020104020203" pitchFamily="34" charset="0"/>
              </a:rPr>
              <a:t>		</a:t>
            </a:r>
            <a:r>
              <a:rPr lang="nl-NL" sz="3200" b="1" i="1" dirty="0" err="1">
                <a:latin typeface="Gill Sans MT" panose="020B0502020104020203" pitchFamily="34" charset="0"/>
              </a:rPr>
              <a:t>þessi</a:t>
            </a:r>
            <a:r>
              <a:rPr lang="nl-NL" sz="3200" b="1" i="1" dirty="0">
                <a:latin typeface="Gill Sans MT" panose="020B0502020104020203" pitchFamily="34" charset="0"/>
              </a:rPr>
              <a:t> bók</a:t>
            </a:r>
            <a:br>
              <a:rPr lang="nl-NL" sz="3200" i="1" dirty="0">
                <a:latin typeface="Gill Sans MT" panose="020B0502020104020203" pitchFamily="34" charset="0"/>
              </a:rPr>
            </a:b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me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dat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likes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this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book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br>
              <a:rPr lang="nl-NL" sz="3200" dirty="0">
                <a:latin typeface="Gill Sans MT" panose="020B0502020104020203" pitchFamily="34" charset="0"/>
              </a:rPr>
            </a:br>
            <a:r>
              <a:rPr lang="nl-NL" sz="3200" dirty="0">
                <a:latin typeface="Gill Sans MT" panose="020B0502020104020203" pitchFamily="34" charset="0"/>
              </a:rPr>
              <a:t>“I like </a:t>
            </a:r>
            <a:r>
              <a:rPr lang="nl-NL" sz="3200" dirty="0" err="1">
                <a:latin typeface="Gill Sans MT" panose="020B0502020104020203" pitchFamily="34" charset="0"/>
              </a:rPr>
              <a:t>this</a:t>
            </a:r>
            <a:r>
              <a:rPr lang="nl-NL" sz="3200" dirty="0">
                <a:latin typeface="Gill Sans MT" panose="020B0502020104020203" pitchFamily="34" charset="0"/>
              </a:rPr>
              <a:t> </a:t>
            </a:r>
            <a:r>
              <a:rPr lang="nl-NL" sz="3200" dirty="0" err="1">
                <a:latin typeface="Gill Sans MT" panose="020B0502020104020203" pitchFamily="34" charset="0"/>
              </a:rPr>
              <a:t>book</a:t>
            </a:r>
            <a:r>
              <a:rPr lang="nl-NL" sz="3200" dirty="0">
                <a:latin typeface="Gill Sans MT" panose="020B0502020104020203" pitchFamily="34" charset="0"/>
              </a:rPr>
              <a:t>”</a:t>
            </a:r>
          </a:p>
          <a:p>
            <a:pPr lvl="2"/>
            <a:endParaRPr lang="nl-NL" sz="3200" dirty="0">
              <a:latin typeface="Gill Sans MT" panose="020B0502020104020203" pitchFamily="34" charset="0"/>
            </a:endParaRPr>
          </a:p>
          <a:p>
            <a:pPr lvl="2"/>
            <a:r>
              <a:rPr lang="nl-NL" sz="3200" dirty="0">
                <a:latin typeface="Gill Sans MT" panose="020B0502020104020203" pitchFamily="34" charset="0"/>
              </a:rPr>
              <a:t>*</a:t>
            </a:r>
            <a:r>
              <a:rPr lang="nl-NL" sz="3200" b="1" i="1" dirty="0" err="1">
                <a:latin typeface="Gill Sans MT" panose="020B0502020104020203" pitchFamily="34" charset="0"/>
              </a:rPr>
              <a:t>Þessi</a:t>
            </a:r>
            <a:r>
              <a:rPr lang="nl-NL" sz="3200" b="1" i="1" dirty="0">
                <a:latin typeface="Gill Sans MT" panose="020B0502020104020203" pitchFamily="34" charset="0"/>
              </a:rPr>
              <a:t> bók</a:t>
            </a:r>
            <a:r>
              <a:rPr lang="nl-NL" sz="3200" i="1" dirty="0">
                <a:latin typeface="Gill Sans MT" panose="020B0502020104020203" pitchFamily="34" charset="0"/>
              </a:rPr>
              <a:t>						</a:t>
            </a:r>
            <a:r>
              <a:rPr lang="nl-NL" sz="3200" i="1" dirty="0" err="1">
                <a:latin typeface="Gill Sans MT" panose="020B0502020104020203" pitchFamily="34" charset="0"/>
              </a:rPr>
              <a:t>líkar</a:t>
            </a:r>
            <a:r>
              <a:rPr lang="nl-NL" sz="3200" i="1" dirty="0">
                <a:latin typeface="Gill Sans MT" panose="020B0502020104020203" pitchFamily="34" charset="0"/>
              </a:rPr>
              <a:t>		</a:t>
            </a:r>
            <a:r>
              <a:rPr lang="nl-NL" sz="3200" b="1" i="1" dirty="0" err="1">
                <a:latin typeface="Gill Sans MT" panose="020B0502020104020203" pitchFamily="34" charset="0"/>
              </a:rPr>
              <a:t>mér</a:t>
            </a:r>
            <a:br>
              <a:rPr lang="nl-NL" sz="3200" i="1" dirty="0">
                <a:latin typeface="Gill Sans MT" panose="020B0502020104020203" pitchFamily="34" charset="0"/>
              </a:rPr>
            </a:b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this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book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likes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me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dat</a:t>
            </a:r>
            <a:r>
              <a:rPr lang="nl-NL" sz="3200" dirty="0">
                <a:latin typeface="Gill Sans MT" panose="020B0502020104020203" pitchFamily="34" charset="0"/>
              </a:rPr>
              <a:t>	</a:t>
            </a:r>
            <a:br>
              <a:rPr lang="nl-NL" sz="3200" dirty="0">
                <a:latin typeface="Gill Sans MT" panose="020B0502020104020203" pitchFamily="34" charset="0"/>
              </a:rPr>
            </a:br>
            <a:r>
              <a:rPr lang="nl-NL" sz="3200" dirty="0">
                <a:latin typeface="Gill Sans MT" panose="020B0502020104020203" pitchFamily="34" charset="0"/>
              </a:rPr>
              <a:t>“I like </a:t>
            </a:r>
            <a:r>
              <a:rPr lang="nl-NL" sz="3200" dirty="0" err="1">
                <a:latin typeface="Gill Sans MT" panose="020B0502020104020203" pitchFamily="34" charset="0"/>
              </a:rPr>
              <a:t>this</a:t>
            </a:r>
            <a:r>
              <a:rPr lang="nl-NL" sz="3200" dirty="0">
                <a:latin typeface="Gill Sans MT" panose="020B0502020104020203" pitchFamily="34" charset="0"/>
              </a:rPr>
              <a:t> </a:t>
            </a:r>
            <a:r>
              <a:rPr lang="nl-NL" sz="3200" dirty="0" err="1">
                <a:latin typeface="Gill Sans MT" panose="020B0502020104020203" pitchFamily="34" charset="0"/>
              </a:rPr>
              <a:t>book</a:t>
            </a:r>
            <a:r>
              <a:rPr lang="nl-NL" sz="3200" dirty="0">
                <a:latin typeface="Gill Sans MT" panose="020B0502020104020203" pitchFamily="34" charset="0"/>
              </a:rPr>
              <a:t>”</a:t>
            </a:r>
          </a:p>
          <a:p>
            <a:pPr lvl="1"/>
            <a:endParaRPr lang="nl-NL" sz="3600" dirty="0">
              <a:latin typeface="Gill Sans MT" panose="020B0502020104020203" pitchFamily="34" charset="0"/>
            </a:endParaRPr>
          </a:p>
          <a:p>
            <a:endParaRPr lang="nl-NL" dirty="0">
              <a:latin typeface="Gill Sans MT" panose="020B0502020104020203" pitchFamily="34" charset="0"/>
            </a:endParaRPr>
          </a:p>
          <a:p>
            <a:endParaRPr lang="nl-N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4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2764190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4. 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40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5" y="1299662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success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failure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960933"/>
              </p:ext>
            </p:extLst>
          </p:nvPr>
        </p:nvGraphicFramePr>
        <p:xfrm>
          <a:off x="1441295" y="2167729"/>
          <a:ext cx="11559119" cy="3627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missraten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039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522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687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375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094045"/>
                  </a:ext>
                </a:extLst>
              </a:tr>
            </a:tbl>
          </a:graphicData>
        </a:graphic>
      </p:graphicFrame>
      <p:sp>
        <p:nvSpPr>
          <p:cNvPr id="7" name="Ovaal 6">
            <a:extLst>
              <a:ext uri="{FF2B5EF4-FFF2-40B4-BE49-F238E27FC236}">
                <a16:creationId xmlns:a16="http://schemas.microsoft.com/office/drawing/2014/main" id="{E89F84C2-55F3-4CC2-80A0-87CC81F9C549}"/>
              </a:ext>
            </a:extLst>
          </p:cNvPr>
          <p:cNvSpPr/>
          <p:nvPr/>
        </p:nvSpPr>
        <p:spPr>
          <a:xfrm>
            <a:off x="9212916" y="3215148"/>
            <a:ext cx="1671394" cy="1508264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55F512E3-4FC6-4834-B71A-001A3956B6F9}"/>
              </a:ext>
            </a:extLst>
          </p:cNvPr>
          <p:cNvSpPr txBox="1"/>
          <p:nvPr/>
        </p:nvSpPr>
        <p:spPr>
          <a:xfrm>
            <a:off x="1441294" y="5978818"/>
            <a:ext cx="11559119" cy="1955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Verbs</a:t>
            </a:r>
            <a:r>
              <a:rPr lang="nl-BE" sz="2800" dirty="0">
                <a:latin typeface="Gill Sans MT" panose="020B0502020104020203" pitchFamily="34" charset="0"/>
              </a:rPr>
              <a:t> of failure ~ </a:t>
            </a:r>
            <a:r>
              <a:rPr lang="nl-BE" sz="2800" cap="small" dirty="0">
                <a:latin typeface="Gill Sans MT" panose="020B0502020104020203" pitchFamily="34" charset="0"/>
              </a:rPr>
              <a:t>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Verbs</a:t>
            </a:r>
            <a:r>
              <a:rPr lang="nl-BE" sz="2800" dirty="0">
                <a:latin typeface="Gill Sans MT" panose="020B0502020104020203" pitchFamily="34" charset="0"/>
              </a:rPr>
              <a:t> of </a:t>
            </a:r>
            <a:r>
              <a:rPr lang="nl-BE" sz="2800" dirty="0" err="1">
                <a:latin typeface="Gill Sans MT" panose="020B0502020104020203" pitchFamily="34" charset="0"/>
              </a:rPr>
              <a:t>success</a:t>
            </a:r>
            <a:r>
              <a:rPr lang="nl-BE" sz="2800" dirty="0">
                <a:latin typeface="Gill Sans MT" panose="020B0502020104020203" pitchFamily="34" charset="0"/>
              </a:rPr>
              <a:t> ~ </a:t>
            </a:r>
            <a:r>
              <a:rPr lang="nl-BE" sz="2800" cap="small" dirty="0">
                <a:latin typeface="Gill Sans MT" panose="020B0502020104020203" pitchFamily="34" charset="0"/>
              </a:rPr>
              <a:t>[dat]-[v]-[nom] / 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Dative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pronouns</a:t>
            </a:r>
            <a:r>
              <a:rPr lang="nl-BE" sz="2800" dirty="0">
                <a:latin typeface="Gill Sans MT" panose="020B0502020104020203" pitchFamily="34" charset="0"/>
              </a:rPr>
              <a:t> push </a:t>
            </a:r>
            <a:r>
              <a:rPr lang="nl-BE" sz="2800" dirty="0" err="1">
                <a:latin typeface="Gill Sans MT" panose="020B0502020104020203" pitchFamily="34" charset="0"/>
              </a:rPr>
              <a:t>verbs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towards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cap="small" dirty="0">
                <a:latin typeface="Gill Sans MT" panose="020B0502020104020203" pitchFamily="34" charset="0"/>
              </a:rPr>
              <a:t>[nom]-[v]-[dat]</a:t>
            </a:r>
          </a:p>
        </p:txBody>
      </p:sp>
    </p:spTree>
    <p:extLst>
      <p:ext uri="{BB962C8B-B14F-4D97-AF65-F5344CB8AC3E}">
        <p14:creationId xmlns:p14="http://schemas.microsoft.com/office/powerpoint/2010/main" val="135878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4. 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41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5" y="1299662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success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failure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1295" y="2167729"/>
          <a:ext cx="11559119" cy="3627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missraten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039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522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687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375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094045"/>
                  </a:ext>
                </a:extLst>
              </a:tr>
            </a:tbl>
          </a:graphicData>
        </a:graphic>
      </p:graphicFrame>
      <p:sp>
        <p:nvSpPr>
          <p:cNvPr id="6" name="Ovaal 5">
            <a:extLst>
              <a:ext uri="{FF2B5EF4-FFF2-40B4-BE49-F238E27FC236}">
                <a16:creationId xmlns:a16="http://schemas.microsoft.com/office/drawing/2014/main" id="{981B1F2D-6252-49F9-A4B7-425824747A02}"/>
              </a:ext>
            </a:extLst>
          </p:cNvPr>
          <p:cNvSpPr/>
          <p:nvPr/>
        </p:nvSpPr>
        <p:spPr>
          <a:xfrm>
            <a:off x="9129252" y="4723412"/>
            <a:ext cx="3871162" cy="116342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989B33AD-2E96-4F96-B3F7-E597E06839C2}"/>
              </a:ext>
            </a:extLst>
          </p:cNvPr>
          <p:cNvSpPr txBox="1"/>
          <p:nvPr/>
        </p:nvSpPr>
        <p:spPr>
          <a:xfrm>
            <a:off x="1441294" y="5978818"/>
            <a:ext cx="11559119" cy="1955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Verbs</a:t>
            </a:r>
            <a:r>
              <a:rPr lang="nl-BE" sz="2800" dirty="0">
                <a:latin typeface="Gill Sans MT" panose="020B0502020104020203" pitchFamily="34" charset="0"/>
              </a:rPr>
              <a:t> of failure ~ </a:t>
            </a:r>
            <a:r>
              <a:rPr lang="nl-BE" sz="2800" cap="small" dirty="0">
                <a:latin typeface="Gill Sans MT" panose="020B0502020104020203" pitchFamily="34" charset="0"/>
              </a:rPr>
              <a:t>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Verbs</a:t>
            </a:r>
            <a:r>
              <a:rPr lang="nl-BE" sz="2800" dirty="0">
                <a:latin typeface="Gill Sans MT" panose="020B0502020104020203" pitchFamily="34" charset="0"/>
              </a:rPr>
              <a:t> of </a:t>
            </a:r>
            <a:r>
              <a:rPr lang="nl-BE" sz="2800" dirty="0" err="1">
                <a:latin typeface="Gill Sans MT" panose="020B0502020104020203" pitchFamily="34" charset="0"/>
              </a:rPr>
              <a:t>success</a:t>
            </a:r>
            <a:r>
              <a:rPr lang="nl-BE" sz="2800" dirty="0">
                <a:latin typeface="Gill Sans MT" panose="020B0502020104020203" pitchFamily="34" charset="0"/>
              </a:rPr>
              <a:t> ~ </a:t>
            </a:r>
            <a:r>
              <a:rPr lang="nl-BE" sz="2800" cap="small" dirty="0">
                <a:latin typeface="Gill Sans MT" panose="020B0502020104020203" pitchFamily="34" charset="0"/>
              </a:rPr>
              <a:t>[dat]-[v]-[nom] / 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Dative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pronouns</a:t>
            </a:r>
            <a:r>
              <a:rPr lang="nl-BE" sz="2800" dirty="0">
                <a:latin typeface="Gill Sans MT" panose="020B0502020104020203" pitchFamily="34" charset="0"/>
              </a:rPr>
              <a:t> push </a:t>
            </a:r>
            <a:r>
              <a:rPr lang="nl-BE" sz="2800" dirty="0" err="1">
                <a:latin typeface="Gill Sans MT" panose="020B0502020104020203" pitchFamily="34" charset="0"/>
              </a:rPr>
              <a:t>verbs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towards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cap="small" dirty="0">
                <a:latin typeface="Gill Sans MT" panose="020B0502020104020203" pitchFamily="34" charset="0"/>
              </a:rPr>
              <a:t>[nom]-[v]-[dat]</a:t>
            </a:r>
          </a:p>
        </p:txBody>
      </p:sp>
    </p:spTree>
    <p:extLst>
      <p:ext uri="{BB962C8B-B14F-4D97-AF65-F5344CB8AC3E}">
        <p14:creationId xmlns:p14="http://schemas.microsoft.com/office/powerpoint/2010/main" val="29067622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4. 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42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lacking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losing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40773"/>
              </p:ext>
            </p:extLst>
          </p:nvPr>
        </p:nvGraphicFramePr>
        <p:xfrm>
          <a:off x="1441295" y="2167733"/>
          <a:ext cx="11559119" cy="4145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abhandenkommen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690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verlorengehen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204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fehlen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665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gebrechen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921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ermangeln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13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72567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7D95C9FB-36FB-4750-ADEE-C4B036DEF67E}"/>
              </a:ext>
            </a:extLst>
          </p:cNvPr>
          <p:cNvSpPr txBox="1"/>
          <p:nvPr/>
        </p:nvSpPr>
        <p:spPr>
          <a:xfrm>
            <a:off x="1441294" y="6496984"/>
            <a:ext cx="11559119" cy="1309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Cf. </a:t>
            </a:r>
            <a:r>
              <a:rPr lang="nl-BE" sz="2800" cap="small" dirty="0">
                <a:latin typeface="Gill Sans MT" panose="020B0502020104020203" pitchFamily="34" charset="0"/>
              </a:rPr>
              <a:t>[</a:t>
            </a:r>
            <a:r>
              <a:rPr lang="nl-BE" sz="2800" cap="small" dirty="0" err="1">
                <a:latin typeface="Gill Sans MT" panose="020B0502020104020203" pitchFamily="34" charset="0"/>
              </a:rPr>
              <a:t>np</a:t>
            </a:r>
            <a:r>
              <a:rPr lang="nl-BE" sz="2800" cap="small" dirty="0">
                <a:latin typeface="Gill Sans MT" panose="020B0502020104020203" pitchFamily="34" charset="0"/>
              </a:rPr>
              <a:t>]-[v]-[</a:t>
            </a:r>
            <a:r>
              <a:rPr lang="nl-BE" sz="2800" cap="small" dirty="0" err="1">
                <a:latin typeface="Gill Sans MT" panose="020B0502020104020203" pitchFamily="34" charset="0"/>
              </a:rPr>
              <a:t>np</a:t>
            </a:r>
            <a:r>
              <a:rPr lang="nl-BE" sz="2800" cap="small" dirty="0">
                <a:latin typeface="Gill Sans MT" panose="020B0502020104020203" pitchFamily="34" charset="0"/>
              </a:rPr>
              <a:t>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No </a:t>
            </a:r>
            <a:r>
              <a:rPr lang="nl-BE" sz="2800" dirty="0" err="1">
                <a:latin typeface="Gill Sans MT" panose="020B0502020104020203" pitchFamily="34" charset="0"/>
              </a:rPr>
              <a:t>apparant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influence</a:t>
            </a:r>
            <a:r>
              <a:rPr lang="nl-BE" sz="2800" dirty="0">
                <a:latin typeface="Gill Sans MT" panose="020B0502020104020203" pitchFamily="34" charset="0"/>
              </a:rPr>
              <a:t> of </a:t>
            </a:r>
            <a:r>
              <a:rPr lang="nl-BE" sz="2800" dirty="0" err="1">
                <a:latin typeface="Gill Sans MT" panose="020B0502020104020203" pitchFamily="34" charset="0"/>
              </a:rPr>
              <a:t>pronominality</a:t>
            </a:r>
            <a:endParaRPr lang="nl-BE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7561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4. 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43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gain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benefit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797928"/>
              </p:ext>
            </p:extLst>
          </p:nvPr>
        </p:nvGraphicFramePr>
        <p:xfrm>
          <a:off x="1441296" y="2167733"/>
          <a:ext cx="11559119" cy="4663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zugutekommen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855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nützen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979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zufließen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819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zuwachsen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845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zufallen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842099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zuteilwerden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24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zupasskommen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184164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0F9723FF-3156-4469-A434-7C60CCBF78D2}"/>
              </a:ext>
            </a:extLst>
          </p:cNvPr>
          <p:cNvSpPr txBox="1"/>
          <p:nvPr/>
        </p:nvSpPr>
        <p:spPr>
          <a:xfrm>
            <a:off x="1441296" y="6890761"/>
            <a:ext cx="11559119" cy="1309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Cf. </a:t>
            </a:r>
            <a:r>
              <a:rPr lang="nl-BE" sz="2800" cap="small" dirty="0">
                <a:latin typeface="Gill Sans MT" panose="020B0502020104020203" pitchFamily="34" charset="0"/>
              </a:rPr>
              <a:t>[</a:t>
            </a:r>
            <a:r>
              <a:rPr lang="nl-BE" sz="2800" cap="small" dirty="0" err="1">
                <a:latin typeface="Gill Sans MT" panose="020B0502020104020203" pitchFamily="34" charset="0"/>
              </a:rPr>
              <a:t>np</a:t>
            </a:r>
            <a:r>
              <a:rPr lang="nl-BE" sz="2800" cap="small" dirty="0">
                <a:latin typeface="Gill Sans MT" panose="020B0502020104020203" pitchFamily="34" charset="0"/>
              </a:rPr>
              <a:t>]-[v]-[</a:t>
            </a:r>
            <a:r>
              <a:rPr lang="nl-BE" sz="2800" cap="small" dirty="0" err="1">
                <a:latin typeface="Gill Sans MT" panose="020B0502020104020203" pitchFamily="34" charset="0"/>
              </a:rPr>
              <a:t>np</a:t>
            </a:r>
            <a:r>
              <a:rPr lang="nl-BE" sz="2800" cap="small" dirty="0">
                <a:latin typeface="Gill Sans MT" panose="020B0502020104020203" pitchFamily="34" charset="0"/>
              </a:rPr>
              <a:t>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No </a:t>
            </a:r>
            <a:r>
              <a:rPr lang="nl-BE" sz="2800" dirty="0" err="1">
                <a:latin typeface="Gill Sans MT" panose="020B0502020104020203" pitchFamily="34" charset="0"/>
              </a:rPr>
              <a:t>apparant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influence</a:t>
            </a:r>
            <a:r>
              <a:rPr lang="nl-BE" sz="2800" dirty="0">
                <a:latin typeface="Gill Sans MT" panose="020B0502020104020203" pitchFamily="34" charset="0"/>
              </a:rPr>
              <a:t> of </a:t>
            </a:r>
            <a:r>
              <a:rPr lang="nl-BE" sz="2800" dirty="0" err="1">
                <a:latin typeface="Gill Sans MT" panose="020B0502020104020203" pitchFamily="34" charset="0"/>
              </a:rPr>
              <a:t>pronominality</a:t>
            </a:r>
            <a:endParaRPr lang="nl-BE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9490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77080-70F4-42FD-89D6-1C5F83F6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4. 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endParaRPr lang="is-IS" dirty="0"/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1EA57D9-EA99-441D-9804-04AE14C4FD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921035"/>
              </p:ext>
            </p:extLst>
          </p:nvPr>
        </p:nvGraphicFramePr>
        <p:xfrm>
          <a:off x="836613" y="1193800"/>
          <a:ext cx="15698787" cy="669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4E7649-EE16-42DA-9D7B-8CB08599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44</a:t>
            </a:fld>
            <a:endParaRPr lang="nl-BE" noProof="0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776C571-53C6-4591-BDE3-1784E58CA287}"/>
              </a:ext>
            </a:extLst>
          </p:cNvPr>
          <p:cNvSpPr txBox="1"/>
          <p:nvPr/>
        </p:nvSpPr>
        <p:spPr>
          <a:xfrm>
            <a:off x="11491451" y="7921723"/>
            <a:ext cx="504394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2500" dirty="0">
                <a:latin typeface="Gill Sans MT" panose="020B0502020104020203" pitchFamily="34" charset="0"/>
              </a:rPr>
              <a:t>NB: </a:t>
            </a:r>
            <a:r>
              <a:rPr lang="nl-BE" sz="2500" i="1" dirty="0" err="1">
                <a:latin typeface="Gill Sans MT" panose="020B0502020104020203" pitchFamily="34" charset="0"/>
              </a:rPr>
              <a:t>verbs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with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fewer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than</a:t>
            </a:r>
            <a:r>
              <a:rPr lang="nl-BE" sz="2500" i="1" dirty="0">
                <a:latin typeface="Gill Sans MT" panose="020B0502020104020203" pitchFamily="34" charset="0"/>
              </a:rPr>
              <a:t> five </a:t>
            </a:r>
            <a:r>
              <a:rPr lang="nl-BE" sz="2500" i="1" dirty="0" err="1">
                <a:latin typeface="Gill Sans MT" panose="020B0502020104020203" pitchFamily="34" charset="0"/>
              </a:rPr>
              <a:t>observations</a:t>
            </a:r>
            <a:r>
              <a:rPr lang="nl-BE" sz="2500" i="1" dirty="0">
                <a:latin typeface="Gill Sans MT" panose="020B0502020104020203" pitchFamily="34" charset="0"/>
              </a:rPr>
              <a:t> are </a:t>
            </a:r>
            <a:r>
              <a:rPr lang="nl-BE" sz="2500" i="1" dirty="0" err="1">
                <a:latin typeface="Gill Sans MT" panose="020B0502020104020203" pitchFamily="34" charset="0"/>
              </a:rPr>
              <a:t>not</a:t>
            </a:r>
            <a:r>
              <a:rPr lang="nl-BE" sz="2500" i="1" dirty="0">
                <a:latin typeface="Gill Sans MT" panose="020B0502020104020203" pitchFamily="34" charset="0"/>
              </a:rPr>
              <a:t> </a:t>
            </a:r>
            <a:r>
              <a:rPr lang="nl-BE" sz="2500" i="1" dirty="0" err="1">
                <a:latin typeface="Gill Sans MT" panose="020B0502020104020203" pitchFamily="34" charset="0"/>
              </a:rPr>
              <a:t>visualised</a:t>
            </a:r>
            <a:endParaRPr lang="is-IS" sz="2500" i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8600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BB1C1E-A141-4B36-ABF1-51FE89F48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>
                <a:latin typeface="Gill Sans MT" panose="020B0502020104020203" pitchFamily="34" charset="0"/>
              </a:rPr>
              <a:t>Conclusion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072008-A1F3-4BEA-A784-0C5F9AF4C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4000" dirty="0">
                <a:latin typeface="Gill Sans MT" panose="020B0502020104020203" pitchFamily="34" charset="0"/>
              </a:rPr>
              <a:t>Broad range of dative subject verbs in German (135 in total)</a:t>
            </a:r>
          </a:p>
          <a:p>
            <a:r>
              <a:rPr lang="en-GB" sz="4000" cap="small" dirty="0">
                <a:latin typeface="Gill Sans MT" panose="020B0502020104020203" pitchFamily="34" charset="0"/>
              </a:rPr>
              <a:t>[np]-[v]-[np] </a:t>
            </a:r>
            <a:r>
              <a:rPr lang="en-GB" sz="4000" dirty="0">
                <a:latin typeface="Gill Sans MT" panose="020B0502020104020203" pitchFamily="34" charset="0"/>
              </a:rPr>
              <a:t>~ “spectrum of partial productivity”</a:t>
            </a:r>
          </a:p>
          <a:p>
            <a:r>
              <a:rPr lang="en-GB" sz="4000" dirty="0">
                <a:latin typeface="Gill Sans MT" panose="020B0502020104020203" pitchFamily="34" charset="0"/>
              </a:rPr>
              <a:t>Interaction between slots? Cf. </a:t>
            </a:r>
            <a:r>
              <a:rPr lang="en-GB" sz="4000" cap="small" dirty="0">
                <a:latin typeface="Gill Sans MT" panose="020B0502020104020203" pitchFamily="34" charset="0"/>
              </a:rPr>
              <a:t>[pro]-[v]-[pro] </a:t>
            </a:r>
            <a:r>
              <a:rPr lang="en-GB" sz="4000" dirty="0">
                <a:latin typeface="Gill Sans MT" panose="020B0502020104020203" pitchFamily="34" charset="0"/>
              </a:rPr>
              <a:t>vs. [</a:t>
            </a:r>
            <a:r>
              <a:rPr lang="en-GB" sz="4000" cap="small" dirty="0">
                <a:latin typeface="Gill Sans MT" panose="020B0502020104020203" pitchFamily="34" charset="0"/>
              </a:rPr>
              <a:t>pro]-[v]-[np] / [np]-[v]-[pro</a:t>
            </a:r>
            <a:r>
              <a:rPr lang="en-GB" sz="4000" dirty="0">
                <a:latin typeface="Gill Sans MT" panose="020B0502020104020203" pitchFamily="34" charset="0"/>
              </a:rPr>
              <a:t>]</a:t>
            </a:r>
          </a:p>
          <a:p>
            <a:pPr lvl="1"/>
            <a:r>
              <a:rPr lang="en-GB" sz="3600" dirty="0">
                <a:latin typeface="Gill Sans MT" panose="020B0502020104020203" pitchFamily="34" charset="0"/>
              </a:rPr>
              <a:t>Pronominal status per se not sufficient as an explanatory variable</a:t>
            </a:r>
          </a:p>
          <a:p>
            <a:endParaRPr lang="en-GB" sz="4000" cap="small" dirty="0">
              <a:latin typeface="Gill Sans MT" panose="020B0502020104020203" pitchFamily="34" charset="0"/>
            </a:endParaRPr>
          </a:p>
          <a:p>
            <a:r>
              <a:rPr lang="en-GB" sz="4000" dirty="0">
                <a:latin typeface="Gill Sans MT" panose="020B0502020104020203" pitchFamily="34" charset="0"/>
              </a:rPr>
              <a:t>Verb effect, verb class effect and pronominal effect running into conflict?</a:t>
            </a:r>
          </a:p>
          <a:p>
            <a:pPr lvl="1"/>
            <a:endParaRPr lang="en-GB" sz="4000" dirty="0">
              <a:latin typeface="Gill Sans MT" panose="020B0502020104020203" pitchFamily="34" charset="0"/>
            </a:endParaRPr>
          </a:p>
          <a:p>
            <a:r>
              <a:rPr lang="en-GB" sz="4000" dirty="0">
                <a:latin typeface="Gill Sans MT" panose="020B0502020104020203" pitchFamily="34" charset="0"/>
              </a:rPr>
              <a:t>Next steps:</a:t>
            </a:r>
          </a:p>
          <a:p>
            <a:pPr lvl="1"/>
            <a:r>
              <a:rPr lang="en-GB" sz="3600" dirty="0">
                <a:latin typeface="Gill Sans MT" panose="020B0502020104020203" pitchFamily="34" charset="0"/>
              </a:rPr>
              <a:t>Create a more fine-grained model to predict the effect on </a:t>
            </a:r>
            <a:r>
              <a:rPr lang="en-GB" sz="3600" dirty="0" err="1">
                <a:latin typeface="Gill Sans MT" panose="020B0502020104020203" pitchFamily="34" charset="0"/>
              </a:rPr>
              <a:t>allostructional</a:t>
            </a:r>
            <a:r>
              <a:rPr lang="en-GB" sz="3600" dirty="0">
                <a:latin typeface="Gill Sans MT" panose="020B0502020104020203" pitchFamily="34" charset="0"/>
              </a:rPr>
              <a:t> variation in terms of verb type, animacy, length, definiteness, and pronoun type</a:t>
            </a:r>
          </a:p>
          <a:p>
            <a:pPr lvl="1"/>
            <a:r>
              <a:rPr lang="en-GB" sz="3600" dirty="0">
                <a:latin typeface="Gill Sans MT" panose="020B0502020104020203" pitchFamily="34" charset="0"/>
              </a:rPr>
              <a:t>Map out semantic proximities using VSS</a:t>
            </a:r>
          </a:p>
          <a:p>
            <a:pPr lvl="1"/>
            <a:r>
              <a:rPr lang="en-GB" sz="3600" dirty="0">
                <a:latin typeface="Gill Sans MT" panose="020B0502020104020203" pitchFamily="34" charset="0"/>
              </a:rPr>
              <a:t>Carry out a cross-linguistic comparison with Icelandic</a:t>
            </a:r>
          </a:p>
          <a:p>
            <a:pPr lvl="1"/>
            <a:endParaRPr lang="en-GB" sz="3600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F03ADDA-F475-4D9B-9D92-5F781E8AA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45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22887212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1074" y="1743240"/>
            <a:ext cx="7419544" cy="5769600"/>
          </a:xfrm>
        </p:spPr>
        <p:txBody>
          <a:bodyPr/>
          <a:lstStyle/>
          <a:p>
            <a:r>
              <a:rPr lang="en-GB" sz="3500" dirty="0">
                <a:latin typeface="Gill Sans MT" panose="020B0502020104020203" pitchFamily="34" charset="0"/>
              </a:rPr>
              <a:t>Joren Somers</a:t>
            </a:r>
            <a:br>
              <a:rPr lang="en-GB" dirty="0">
                <a:latin typeface="Gill Sans MT" panose="020B0502020104020203" pitchFamily="34" charset="0"/>
              </a:rPr>
            </a:br>
            <a:r>
              <a:rPr lang="en-GB" dirty="0">
                <a:latin typeface="Gill Sans MT" panose="020B0502020104020203" pitchFamily="34" charset="0"/>
              </a:rPr>
              <a:t>joren.somers@ugent.be</a:t>
            </a:r>
            <a:br>
              <a:rPr lang="en-GB" dirty="0">
                <a:latin typeface="Gill Sans MT" panose="020B0502020104020203" pitchFamily="34" charset="0"/>
              </a:rPr>
            </a:br>
            <a:br>
              <a:rPr lang="en-GB" dirty="0">
                <a:latin typeface="Gill Sans MT" panose="020B0502020104020203" pitchFamily="34" charset="0"/>
              </a:rPr>
            </a:br>
            <a:r>
              <a:rPr lang="en-GB" sz="3500" dirty="0" err="1">
                <a:latin typeface="Gill Sans MT" panose="020B0502020104020203" pitchFamily="34" charset="0"/>
              </a:rPr>
              <a:t>Jóhanna</a:t>
            </a:r>
            <a:r>
              <a:rPr lang="en-GB" sz="3500" dirty="0">
                <a:latin typeface="Gill Sans MT" panose="020B0502020104020203" pitchFamily="34" charset="0"/>
              </a:rPr>
              <a:t> </a:t>
            </a:r>
            <a:r>
              <a:rPr lang="en-GB" sz="3500" dirty="0" err="1">
                <a:latin typeface="Gill Sans MT" panose="020B0502020104020203" pitchFamily="34" charset="0"/>
              </a:rPr>
              <a:t>Barðdal</a:t>
            </a:r>
            <a:br>
              <a:rPr lang="en-GB" dirty="0">
                <a:latin typeface="Gill Sans MT" panose="020B0502020104020203" pitchFamily="34" charset="0"/>
              </a:rPr>
            </a:br>
            <a:r>
              <a:rPr lang="en-GB" dirty="0">
                <a:latin typeface="Gill Sans MT" panose="020B0502020104020203" pitchFamily="34" charset="0"/>
              </a:rPr>
              <a:t>johanna.barddal@ugent.be</a:t>
            </a:r>
            <a:br>
              <a:rPr lang="en-GB" dirty="0">
                <a:latin typeface="Gill Sans MT" panose="020B0502020104020203" pitchFamily="34" charset="0"/>
              </a:rPr>
            </a:br>
            <a:br>
              <a:rPr lang="en-GB" dirty="0">
                <a:latin typeface="Gill Sans MT" panose="020B0502020104020203" pitchFamily="34" charset="0"/>
              </a:rPr>
            </a:br>
            <a:br>
              <a:rPr lang="en-GB" dirty="0">
                <a:latin typeface="Gill Sans MT" panose="020B0502020104020203" pitchFamily="34" charset="0"/>
              </a:rPr>
            </a:br>
            <a:br>
              <a:rPr lang="en-GB" dirty="0">
                <a:latin typeface="Gill Sans MT" panose="020B0502020104020203" pitchFamily="34" charset="0"/>
              </a:rPr>
            </a:br>
            <a:r>
              <a:rPr lang="en-GB" dirty="0">
                <a:latin typeface="Gill Sans MT" panose="020B0502020104020203" pitchFamily="34" charset="0"/>
              </a:rPr>
              <a:t>Scandinavian Section</a:t>
            </a:r>
            <a:br>
              <a:rPr lang="en-GB" dirty="0">
                <a:latin typeface="Gill Sans MT" panose="020B0502020104020203" pitchFamily="34" charset="0"/>
              </a:rPr>
            </a:br>
            <a:r>
              <a:rPr lang="en-GB" dirty="0">
                <a:latin typeface="Gill Sans MT" panose="020B0502020104020203" pitchFamily="34" charset="0"/>
              </a:rPr>
              <a:t>Linguistics Department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D1BCAE98-FCF8-400E-AC82-13B821D638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19637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9DCB5F-CDCC-4D88-93E1-6DF82FAA9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>
                <a:latin typeface="Gill Sans MT" panose="020B0502020104020203" pitchFamily="34" charset="0"/>
              </a:rPr>
              <a:t>Verb</a:t>
            </a:r>
            <a:r>
              <a:rPr lang="nl-BE" cap="small" dirty="0">
                <a:latin typeface="Gill Sans MT" panose="020B0502020104020203" pitchFamily="34" charset="0"/>
              </a:rPr>
              <a:t> List – </a:t>
            </a:r>
            <a:r>
              <a:rPr lang="nl-BE" cap="small" dirty="0" err="1">
                <a:latin typeface="Gill Sans MT" panose="020B0502020104020203" pitchFamily="34" charset="0"/>
              </a:rPr>
              <a:t>methodology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430A98-CDC6-4C9F-A80F-8790F1606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sz="4000" dirty="0" err="1">
                <a:latin typeface="Gill Sans MT" panose="020B0502020104020203" pitchFamily="34" charset="0"/>
              </a:rPr>
              <a:t>Disambiguation</a:t>
            </a:r>
            <a:r>
              <a:rPr lang="nl-BE" sz="4000" dirty="0">
                <a:latin typeface="Gill Sans MT" panose="020B0502020104020203" pitchFamily="34" charset="0"/>
              </a:rPr>
              <a:t> on </a:t>
            </a:r>
            <a:r>
              <a:rPr lang="nl-BE" sz="4000" dirty="0" err="1">
                <a:latin typeface="Gill Sans MT" panose="020B0502020104020203" pitchFamily="34" charset="0"/>
              </a:rPr>
              <a:t>the</a:t>
            </a:r>
            <a:r>
              <a:rPr lang="nl-BE" sz="4000" dirty="0">
                <a:latin typeface="Gill Sans MT" panose="020B0502020104020203" pitchFamily="34" charset="0"/>
              </a:rPr>
              <a:t> level of </a:t>
            </a:r>
            <a:r>
              <a:rPr lang="nl-BE" sz="4000" dirty="0" err="1">
                <a:latin typeface="Gill Sans MT" panose="020B0502020104020203" pitchFamily="34" charset="0"/>
              </a:rPr>
              <a:t>the</a:t>
            </a:r>
            <a:r>
              <a:rPr lang="nl-BE" sz="4000" dirty="0">
                <a:latin typeface="Gill Sans MT" panose="020B0502020104020203" pitchFamily="34" charset="0"/>
              </a:rPr>
              <a:t> </a:t>
            </a:r>
            <a:r>
              <a:rPr lang="nl-BE" sz="4000" dirty="0" err="1">
                <a:latin typeface="Gill Sans MT" panose="020B0502020104020203" pitchFamily="34" charset="0"/>
              </a:rPr>
              <a:t>verb</a:t>
            </a:r>
            <a:r>
              <a:rPr lang="nl-BE" sz="4000" dirty="0">
                <a:latin typeface="Gill Sans MT" panose="020B0502020104020203" pitchFamily="34" charset="0"/>
              </a:rPr>
              <a:t> sense:</a:t>
            </a:r>
          </a:p>
          <a:p>
            <a:pPr lvl="1"/>
            <a:r>
              <a:rPr lang="nl-BE" sz="3600" dirty="0">
                <a:latin typeface="Gill Sans MT" panose="020B0502020104020203" pitchFamily="34" charset="0"/>
              </a:rPr>
              <a:t>E.g. </a:t>
            </a:r>
            <a:r>
              <a:rPr lang="nl-BE" sz="3600" i="1" dirty="0" err="1">
                <a:latin typeface="Gill Sans MT" panose="020B0502020104020203" pitchFamily="34" charset="0"/>
              </a:rPr>
              <a:t>begegnen</a:t>
            </a:r>
            <a:r>
              <a:rPr lang="nl-BE" sz="3600" dirty="0">
                <a:latin typeface="Gill Sans MT" panose="020B0502020104020203" pitchFamily="34" charset="0"/>
              </a:rPr>
              <a:t> “meet” vs. “</a:t>
            </a:r>
            <a:r>
              <a:rPr lang="nl-BE" sz="3600" dirty="0" err="1">
                <a:latin typeface="Gill Sans MT" panose="020B0502020104020203" pitchFamily="34" charset="0"/>
              </a:rPr>
              <a:t>be</a:t>
            </a:r>
            <a:r>
              <a:rPr lang="nl-BE" sz="3600" dirty="0">
                <a:latin typeface="Gill Sans MT" panose="020B0502020104020203" pitchFamily="34" charset="0"/>
              </a:rPr>
              <a:t> met </a:t>
            </a:r>
            <a:r>
              <a:rPr lang="nl-BE" sz="3600" dirty="0" err="1">
                <a:latin typeface="Gill Sans MT" panose="020B0502020104020203" pitchFamily="34" charset="0"/>
              </a:rPr>
              <a:t>with</a:t>
            </a:r>
            <a:r>
              <a:rPr lang="nl-BE" sz="3600" dirty="0">
                <a:latin typeface="Gill Sans MT" panose="020B0502020104020203" pitchFamily="34" charset="0"/>
              </a:rPr>
              <a:t>”</a:t>
            </a:r>
            <a:endParaRPr lang="nl-BE" sz="3600" i="1" dirty="0">
              <a:latin typeface="Gill Sans MT" panose="020B0502020104020203" pitchFamily="34" charset="0"/>
            </a:endParaRPr>
          </a:p>
          <a:p>
            <a:pPr lvl="2"/>
            <a:r>
              <a:rPr lang="de-DE" sz="3200" i="1" dirty="0">
                <a:latin typeface="Gill Sans MT" panose="020B0502020104020203" pitchFamily="34" charset="0"/>
              </a:rPr>
              <a:t>Auf dem Weg waren uns zwischen Hessental und Oberkochen etwa 150 Menschen in gestreiften Anzügen </a:t>
            </a:r>
            <a:r>
              <a:rPr lang="de-DE" sz="3200" b="1" i="1" dirty="0">
                <a:latin typeface="Gill Sans MT" panose="020B0502020104020203" pitchFamily="34" charset="0"/>
              </a:rPr>
              <a:t>begegnet</a:t>
            </a:r>
            <a:r>
              <a:rPr lang="de-DE" sz="3200" i="1" dirty="0">
                <a:latin typeface="Gill Sans MT" panose="020B0502020104020203" pitchFamily="34" charset="0"/>
              </a:rPr>
              <a:t>.</a:t>
            </a:r>
            <a:r>
              <a:rPr lang="de-DE" sz="3200" dirty="0">
                <a:latin typeface="Gill Sans MT" panose="020B0502020104020203" pitchFamily="34" charset="0"/>
              </a:rPr>
              <a:t> [Spiegel, 28/12/2010; </a:t>
            </a:r>
            <a:r>
              <a:rPr lang="de-DE" sz="3200" dirty="0" err="1">
                <a:latin typeface="Gill Sans MT" panose="020B0502020104020203" pitchFamily="34" charset="0"/>
              </a:rPr>
              <a:t>through</a:t>
            </a:r>
            <a:r>
              <a:rPr lang="de-DE" sz="3200" dirty="0">
                <a:latin typeface="Gill Sans MT" panose="020B0502020104020203" pitchFamily="34" charset="0"/>
              </a:rPr>
              <a:t> DWDS]</a:t>
            </a:r>
            <a:br>
              <a:rPr lang="de-DE" sz="3200" dirty="0">
                <a:latin typeface="Gill Sans MT" panose="020B0502020104020203" pitchFamily="34" charset="0"/>
              </a:rPr>
            </a:br>
            <a:r>
              <a:rPr lang="en-GB" sz="3200" dirty="0">
                <a:latin typeface="Gill Sans MT" panose="020B0502020104020203" pitchFamily="34" charset="0"/>
              </a:rPr>
              <a:t>“On our way from </a:t>
            </a:r>
            <a:r>
              <a:rPr lang="en-GB" sz="3200" dirty="0" err="1">
                <a:latin typeface="Gill Sans MT" panose="020B0502020104020203" pitchFamily="34" charset="0"/>
              </a:rPr>
              <a:t>Hessental</a:t>
            </a:r>
            <a:r>
              <a:rPr lang="en-GB" sz="3200" dirty="0">
                <a:latin typeface="Gill Sans MT" panose="020B0502020104020203" pitchFamily="34" charset="0"/>
              </a:rPr>
              <a:t> to </a:t>
            </a:r>
            <a:r>
              <a:rPr lang="en-GB" sz="3200" dirty="0" err="1">
                <a:latin typeface="Gill Sans MT" panose="020B0502020104020203" pitchFamily="34" charset="0"/>
              </a:rPr>
              <a:t>Oberkochen</a:t>
            </a:r>
            <a:r>
              <a:rPr lang="en-GB" sz="3200" dirty="0">
                <a:latin typeface="Gill Sans MT" panose="020B0502020104020203" pitchFamily="34" charset="0"/>
              </a:rPr>
              <a:t> we </a:t>
            </a:r>
            <a:r>
              <a:rPr lang="en-GB" sz="3200" u="sng" dirty="0">
                <a:latin typeface="Gill Sans MT" panose="020B0502020104020203" pitchFamily="34" charset="0"/>
              </a:rPr>
              <a:t>met</a:t>
            </a:r>
            <a:r>
              <a:rPr lang="en-GB" sz="3200" dirty="0">
                <a:latin typeface="Gill Sans MT" panose="020B0502020104020203" pitchFamily="34" charset="0"/>
              </a:rPr>
              <a:t> some 150 people in striped clothes”</a:t>
            </a:r>
          </a:p>
          <a:p>
            <a:pPr lvl="2"/>
            <a:endParaRPr lang="en-GB" sz="3200" dirty="0">
              <a:latin typeface="Gill Sans MT" panose="020B0502020104020203" pitchFamily="34" charset="0"/>
            </a:endParaRPr>
          </a:p>
          <a:p>
            <a:pPr lvl="2"/>
            <a:r>
              <a:rPr lang="de-DE" sz="3200" i="1" dirty="0">
                <a:latin typeface="Gill Sans MT" panose="020B0502020104020203" pitchFamily="34" charset="0"/>
              </a:rPr>
              <a:t>»In 30 Berufsjahren sind mir alle Grausamkeiten </a:t>
            </a:r>
            <a:r>
              <a:rPr lang="de-DE" sz="3200" b="1" i="1" dirty="0">
                <a:latin typeface="Gill Sans MT" panose="020B0502020104020203" pitchFamily="34" charset="0"/>
              </a:rPr>
              <a:t>begegnet</a:t>
            </a:r>
            <a:r>
              <a:rPr lang="de-DE" sz="3200" i="1" dirty="0">
                <a:latin typeface="Gill Sans MT" panose="020B0502020104020203" pitchFamily="34" charset="0"/>
              </a:rPr>
              <a:t>, die man sich vorstellen kann.«</a:t>
            </a:r>
            <a:r>
              <a:rPr lang="de-DE" sz="3200" dirty="0">
                <a:latin typeface="Gill Sans MT" panose="020B0502020104020203" pitchFamily="34" charset="0"/>
              </a:rPr>
              <a:t> [Der Tagesspiegel, 07/12/2002; </a:t>
            </a:r>
            <a:r>
              <a:rPr lang="de-DE" sz="3200" dirty="0" err="1">
                <a:latin typeface="Gill Sans MT" panose="020B0502020104020203" pitchFamily="34" charset="0"/>
              </a:rPr>
              <a:t>through</a:t>
            </a:r>
            <a:r>
              <a:rPr lang="de-DE" sz="3200" dirty="0">
                <a:latin typeface="Gill Sans MT" panose="020B0502020104020203" pitchFamily="34" charset="0"/>
              </a:rPr>
              <a:t> DWDS]</a:t>
            </a:r>
            <a:br>
              <a:rPr lang="de-DE" sz="3200" dirty="0">
                <a:latin typeface="Gill Sans MT" panose="020B0502020104020203" pitchFamily="34" charset="0"/>
              </a:rPr>
            </a:br>
            <a:r>
              <a:rPr lang="en-GB" sz="3200" dirty="0">
                <a:latin typeface="Gill Sans MT" panose="020B0502020104020203" pitchFamily="34" charset="0"/>
              </a:rPr>
              <a:t>“In 30 years of professional life, I have </a:t>
            </a:r>
            <a:r>
              <a:rPr lang="en-GB" sz="3200" u="sng" dirty="0">
                <a:latin typeface="Gill Sans MT" panose="020B0502020104020203" pitchFamily="34" charset="0"/>
              </a:rPr>
              <a:t>experienced</a:t>
            </a:r>
            <a:r>
              <a:rPr lang="en-GB" sz="3200" dirty="0">
                <a:latin typeface="Gill Sans MT" panose="020B0502020104020203" pitchFamily="34" charset="0"/>
              </a:rPr>
              <a:t> all atrocities one can imagine”</a:t>
            </a:r>
          </a:p>
          <a:p>
            <a:pPr lvl="2"/>
            <a:endParaRPr lang="en-GB" sz="3200" dirty="0">
              <a:latin typeface="Gill Sans MT" panose="020B0502020104020203" pitchFamily="34" charset="0"/>
            </a:endParaRPr>
          </a:p>
          <a:p>
            <a:pPr lvl="2">
              <a:buFont typeface="Symbol" panose="05050102010706020507" pitchFamily="18" charset="2"/>
              <a:buChar char=""/>
            </a:pPr>
            <a:r>
              <a:rPr lang="en-GB" sz="3200" dirty="0">
                <a:latin typeface="Gill Sans MT" panose="020B0502020104020203" pitchFamily="34" charset="0"/>
              </a:rPr>
              <a:t>Polysemous verb, </a:t>
            </a:r>
            <a:r>
              <a:rPr lang="en-GB" sz="3200" b="1" dirty="0" err="1">
                <a:latin typeface="Gill Sans MT" panose="020B0502020104020203" pitchFamily="34" charset="0"/>
              </a:rPr>
              <a:t>monosemous</a:t>
            </a:r>
            <a:r>
              <a:rPr lang="en-GB" sz="3200" dirty="0">
                <a:latin typeface="Gill Sans MT" panose="020B0502020104020203" pitchFamily="34" charset="0"/>
              </a:rPr>
              <a:t> dative-subject verb</a:t>
            </a:r>
            <a:endParaRPr lang="is-IS" sz="3200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FAE78BC-91DB-4E85-9A50-2D139F4CF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47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4524168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9DCB5F-CDCC-4D88-93E1-6DF82FAA9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>
                <a:latin typeface="Gill Sans MT" panose="020B0502020104020203" pitchFamily="34" charset="0"/>
              </a:rPr>
              <a:t>Verb</a:t>
            </a:r>
            <a:r>
              <a:rPr lang="nl-BE" cap="small" dirty="0">
                <a:latin typeface="Gill Sans MT" panose="020B0502020104020203" pitchFamily="34" charset="0"/>
              </a:rPr>
              <a:t> List – </a:t>
            </a:r>
            <a:r>
              <a:rPr lang="nl-BE" cap="small" dirty="0" err="1">
                <a:latin typeface="Gill Sans MT" panose="020B0502020104020203" pitchFamily="34" charset="0"/>
              </a:rPr>
              <a:t>methodology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430A98-CDC6-4C9F-A80F-8790F1606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sz="4000" dirty="0" err="1">
                <a:latin typeface="Gill Sans MT" panose="020B0502020104020203" pitchFamily="34" charset="0"/>
              </a:rPr>
              <a:t>Disambiguation</a:t>
            </a:r>
            <a:r>
              <a:rPr lang="nl-BE" sz="4000" dirty="0">
                <a:latin typeface="Gill Sans MT" panose="020B0502020104020203" pitchFamily="34" charset="0"/>
              </a:rPr>
              <a:t> on </a:t>
            </a:r>
            <a:r>
              <a:rPr lang="nl-BE" sz="4000" dirty="0" err="1">
                <a:latin typeface="Gill Sans MT" panose="020B0502020104020203" pitchFamily="34" charset="0"/>
              </a:rPr>
              <a:t>the</a:t>
            </a:r>
            <a:r>
              <a:rPr lang="nl-BE" sz="4000" dirty="0">
                <a:latin typeface="Gill Sans MT" panose="020B0502020104020203" pitchFamily="34" charset="0"/>
              </a:rPr>
              <a:t> level of </a:t>
            </a:r>
            <a:r>
              <a:rPr lang="nl-BE" sz="4000" dirty="0" err="1">
                <a:latin typeface="Gill Sans MT" panose="020B0502020104020203" pitchFamily="34" charset="0"/>
              </a:rPr>
              <a:t>the</a:t>
            </a:r>
            <a:r>
              <a:rPr lang="nl-BE" sz="4000" dirty="0">
                <a:latin typeface="Gill Sans MT" panose="020B0502020104020203" pitchFamily="34" charset="0"/>
              </a:rPr>
              <a:t> </a:t>
            </a:r>
            <a:r>
              <a:rPr lang="nl-BE" sz="4000" dirty="0" err="1">
                <a:latin typeface="Gill Sans MT" panose="020B0502020104020203" pitchFamily="34" charset="0"/>
              </a:rPr>
              <a:t>verb</a:t>
            </a:r>
            <a:r>
              <a:rPr lang="nl-BE" sz="4000" dirty="0">
                <a:latin typeface="Gill Sans MT" panose="020B0502020104020203" pitchFamily="34" charset="0"/>
              </a:rPr>
              <a:t> sense:</a:t>
            </a:r>
          </a:p>
          <a:p>
            <a:pPr lvl="1"/>
            <a:r>
              <a:rPr lang="nl-BE" sz="3600" dirty="0">
                <a:latin typeface="Gill Sans MT" panose="020B0502020104020203" pitchFamily="34" charset="0"/>
              </a:rPr>
              <a:t>E.g. </a:t>
            </a:r>
            <a:r>
              <a:rPr lang="nl-BE" sz="3600" i="1" dirty="0" err="1">
                <a:latin typeface="Gill Sans MT" panose="020B0502020104020203" pitchFamily="34" charset="0"/>
              </a:rPr>
              <a:t>schmecken</a:t>
            </a:r>
            <a:r>
              <a:rPr lang="nl-BE" sz="3600" dirty="0">
                <a:latin typeface="Gill Sans MT" panose="020B0502020104020203" pitchFamily="34" charset="0"/>
              </a:rPr>
              <a:t> “like [</a:t>
            </a:r>
            <a:r>
              <a:rPr lang="nl-BE" sz="3600" dirty="0" err="1">
                <a:latin typeface="Gill Sans MT" panose="020B0502020104020203" pitchFamily="34" charset="0"/>
              </a:rPr>
              <a:t>lit</a:t>
            </a:r>
            <a:r>
              <a:rPr lang="nl-BE" sz="3600" dirty="0">
                <a:latin typeface="Gill Sans MT" panose="020B0502020104020203" pitchFamily="34" charset="0"/>
              </a:rPr>
              <a:t>.]” vs. “like [fig.]”</a:t>
            </a:r>
            <a:endParaRPr lang="nl-BE" sz="3600" i="1" dirty="0">
              <a:latin typeface="Gill Sans MT" panose="020B0502020104020203" pitchFamily="34" charset="0"/>
            </a:endParaRPr>
          </a:p>
          <a:p>
            <a:pPr lvl="2"/>
            <a:r>
              <a:rPr lang="de-DE" sz="3200" i="1" dirty="0">
                <a:latin typeface="Gill Sans MT" panose="020B0502020104020203" pitchFamily="34" charset="0"/>
              </a:rPr>
              <a:t>Waffeln </a:t>
            </a:r>
            <a:r>
              <a:rPr lang="de-DE" sz="3200" b="1" i="1" dirty="0">
                <a:latin typeface="Gill Sans MT" panose="020B0502020104020203" pitchFamily="34" charset="0"/>
              </a:rPr>
              <a:t>schmecken</a:t>
            </a:r>
            <a:r>
              <a:rPr lang="de-DE" sz="3200" i="1" dirty="0">
                <a:latin typeface="Gill Sans MT" panose="020B0502020104020203" pitchFamily="34" charset="0"/>
              </a:rPr>
              <a:t> Kindern und Erwachsenen und man kann sie einfach innerhalb kurzer Zeit selber machen.</a:t>
            </a:r>
            <a:r>
              <a:rPr lang="de-DE" sz="3200" dirty="0">
                <a:latin typeface="Gill Sans MT" panose="020B0502020104020203" pitchFamily="34" charset="0"/>
              </a:rPr>
              <a:t> [themawort.de; </a:t>
            </a:r>
            <a:r>
              <a:rPr lang="de-DE" sz="3200" dirty="0" err="1">
                <a:latin typeface="Gill Sans MT" panose="020B0502020104020203" pitchFamily="34" charset="0"/>
              </a:rPr>
              <a:t>through</a:t>
            </a:r>
            <a:r>
              <a:rPr lang="de-DE" sz="3200" dirty="0">
                <a:latin typeface="Gill Sans MT" panose="020B0502020104020203" pitchFamily="34" charset="0"/>
              </a:rPr>
              <a:t> German Web 2013]</a:t>
            </a:r>
            <a:br>
              <a:rPr lang="de-DE" sz="3200" dirty="0">
                <a:latin typeface="Gill Sans MT" panose="020B0502020104020203" pitchFamily="34" charset="0"/>
              </a:rPr>
            </a:br>
            <a:r>
              <a:rPr lang="en-GB" sz="3200" dirty="0">
                <a:latin typeface="Gill Sans MT" panose="020B0502020104020203" pitchFamily="34" charset="0"/>
              </a:rPr>
              <a:t>“Both children and grown-ups </a:t>
            </a:r>
            <a:r>
              <a:rPr lang="en-GB" sz="3200" u="sng" dirty="0">
                <a:latin typeface="Gill Sans MT" panose="020B0502020104020203" pitchFamily="34" charset="0"/>
              </a:rPr>
              <a:t>like</a:t>
            </a:r>
            <a:r>
              <a:rPr lang="en-GB" sz="3200" dirty="0">
                <a:latin typeface="Gill Sans MT" panose="020B0502020104020203" pitchFamily="34" charset="0"/>
              </a:rPr>
              <a:t> waffles and one can easily bake them oneself in a short time”</a:t>
            </a:r>
          </a:p>
          <a:p>
            <a:pPr lvl="2"/>
            <a:endParaRPr lang="en-GB" sz="3200" dirty="0">
              <a:latin typeface="Gill Sans MT" panose="020B0502020104020203" pitchFamily="34" charset="0"/>
            </a:endParaRPr>
          </a:p>
          <a:p>
            <a:pPr lvl="2"/>
            <a:r>
              <a:rPr lang="de-DE" sz="3200" i="1" dirty="0">
                <a:latin typeface="Gill Sans MT" panose="020B0502020104020203" pitchFamily="34" charset="0"/>
              </a:rPr>
              <a:t>Ja, mir </a:t>
            </a:r>
            <a:r>
              <a:rPr lang="de-DE" sz="3200" b="1" i="1" dirty="0">
                <a:latin typeface="Gill Sans MT" panose="020B0502020104020203" pitchFamily="34" charset="0"/>
              </a:rPr>
              <a:t>schmeckt</a:t>
            </a:r>
            <a:r>
              <a:rPr lang="de-DE" sz="3200" i="1" dirty="0">
                <a:latin typeface="Gill Sans MT" panose="020B0502020104020203" pitchFamily="34" charset="0"/>
              </a:rPr>
              <a:t> Weihnachten auch im Sommer!</a:t>
            </a:r>
            <a:r>
              <a:rPr lang="de-DE" sz="3200" dirty="0">
                <a:latin typeface="Gill Sans MT" panose="020B0502020104020203" pitchFamily="34" charset="0"/>
              </a:rPr>
              <a:t> [blogspot.de, </a:t>
            </a:r>
            <a:r>
              <a:rPr lang="de-DE" sz="3200" dirty="0" err="1">
                <a:latin typeface="Gill Sans MT" panose="020B0502020104020203" pitchFamily="34" charset="0"/>
              </a:rPr>
              <a:t>through</a:t>
            </a:r>
            <a:r>
              <a:rPr lang="de-DE" sz="3200" dirty="0">
                <a:latin typeface="Gill Sans MT" panose="020B0502020104020203" pitchFamily="34" charset="0"/>
              </a:rPr>
              <a:t> German Web 2013]</a:t>
            </a:r>
            <a:br>
              <a:rPr lang="de-DE" sz="3200" dirty="0">
                <a:latin typeface="Gill Sans MT" panose="020B0502020104020203" pitchFamily="34" charset="0"/>
              </a:rPr>
            </a:br>
            <a:r>
              <a:rPr lang="en-GB" sz="3200" dirty="0">
                <a:latin typeface="Gill Sans MT" panose="020B0502020104020203" pitchFamily="34" charset="0"/>
              </a:rPr>
              <a:t>“I also </a:t>
            </a:r>
            <a:r>
              <a:rPr lang="en-GB" sz="3200" u="sng" dirty="0">
                <a:latin typeface="Gill Sans MT" panose="020B0502020104020203" pitchFamily="34" charset="0"/>
              </a:rPr>
              <a:t>like</a:t>
            </a:r>
            <a:r>
              <a:rPr lang="en-GB" sz="3200" dirty="0">
                <a:latin typeface="Gill Sans MT" panose="020B0502020104020203" pitchFamily="34" charset="0"/>
              </a:rPr>
              <a:t> Christmas in summer!”</a:t>
            </a:r>
          </a:p>
          <a:p>
            <a:pPr lvl="2"/>
            <a:endParaRPr lang="en-GB" sz="3200" dirty="0">
              <a:latin typeface="Gill Sans MT" panose="020B0502020104020203" pitchFamily="34" charset="0"/>
            </a:endParaRPr>
          </a:p>
          <a:p>
            <a:pPr lvl="2">
              <a:buFont typeface="Symbol" panose="05050102010706020507" pitchFamily="18" charset="2"/>
              <a:buChar char=""/>
            </a:pPr>
            <a:r>
              <a:rPr lang="en-GB" sz="3200" dirty="0">
                <a:latin typeface="Gill Sans MT" panose="020B0502020104020203" pitchFamily="34" charset="0"/>
              </a:rPr>
              <a:t>Polysemous verb, </a:t>
            </a:r>
            <a:r>
              <a:rPr lang="en-GB" sz="3200" b="1" dirty="0">
                <a:latin typeface="Gill Sans MT" panose="020B0502020104020203" pitchFamily="34" charset="0"/>
              </a:rPr>
              <a:t>polysemous</a:t>
            </a:r>
            <a:r>
              <a:rPr lang="en-GB" sz="3200" dirty="0">
                <a:latin typeface="Gill Sans MT" panose="020B0502020104020203" pitchFamily="34" charset="0"/>
              </a:rPr>
              <a:t> dative-subject verb</a:t>
            </a:r>
            <a:endParaRPr lang="is-IS" sz="3200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FAE78BC-91DB-4E85-9A50-2D139F4CF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48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99430006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0. Overall </a:t>
            </a:r>
            <a:r>
              <a:rPr lang="nl-BE" cap="small" dirty="0" err="1">
                <a:latin typeface="Gill Sans MT" panose="020B0502020104020203" pitchFamily="34" charset="0"/>
              </a:rPr>
              <a:t>frequencies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49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success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failure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80D31E9-8307-4EDE-B935-E8525CBDB040}"/>
              </a:ext>
            </a:extLst>
          </p:cNvPr>
          <p:cNvSpPr txBox="1"/>
          <p:nvPr/>
        </p:nvSpPr>
        <p:spPr>
          <a:xfrm>
            <a:off x="1323308" y="5978824"/>
            <a:ext cx="12080140" cy="662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 err="1">
                <a:latin typeface="Gill Sans MT" panose="020B0502020104020203" pitchFamily="34" charset="0"/>
              </a:rPr>
              <a:t>All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verbs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allow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for</a:t>
            </a:r>
            <a:r>
              <a:rPr lang="nl-BE" sz="2800" dirty="0">
                <a:latin typeface="Gill Sans MT" panose="020B0502020104020203" pitchFamily="34" charset="0"/>
              </a:rPr>
              <a:t> [</a:t>
            </a:r>
            <a:r>
              <a:rPr lang="nl-BE" sz="2800" cap="small" dirty="0">
                <a:latin typeface="Gill Sans MT" panose="020B0502020104020203" pitchFamily="34" charset="0"/>
              </a:rPr>
              <a:t>dat]-[v]-[nom] / [nom]-[v]-[dat]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to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varying</a:t>
            </a:r>
            <a:r>
              <a:rPr lang="nl-BE" sz="2800" dirty="0">
                <a:latin typeface="Gill Sans MT" panose="020B0502020104020203" pitchFamily="34" charset="0"/>
              </a:rPr>
              <a:t> </a:t>
            </a:r>
            <a:r>
              <a:rPr lang="nl-BE" sz="2800" dirty="0" err="1">
                <a:latin typeface="Gill Sans MT" panose="020B0502020104020203" pitchFamily="34" charset="0"/>
              </a:rPr>
              <a:t>degrees</a:t>
            </a:r>
            <a:endParaRPr lang="nl-BE" sz="2800" dirty="0"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1295" y="2167733"/>
          <a:ext cx="11559119" cy="3627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163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missraten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61,5%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38,5%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33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52,5%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47,5%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297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429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45,5%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54,5%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291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916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small" dirty="0">
                <a:latin typeface="Gill Sans MT" panose="020B0502020104020203" pitchFamily="34" charset="0"/>
              </a:rPr>
              <a:t>The </a:t>
            </a:r>
            <a:r>
              <a:rPr lang="nl-NL" cap="small" dirty="0" err="1">
                <a:latin typeface="Gill Sans MT" panose="020B0502020104020203" pitchFamily="34" charset="0"/>
              </a:rPr>
              <a:t>construction</a:t>
            </a:r>
            <a:endParaRPr lang="nl-NL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4000" dirty="0" err="1">
                <a:latin typeface="Gill Sans MT" panose="020B0502020104020203" pitchFamily="34" charset="0"/>
              </a:rPr>
              <a:t>Alternating</a:t>
            </a:r>
            <a:r>
              <a:rPr lang="nl-NL" sz="4000" dirty="0">
                <a:latin typeface="Gill Sans MT" panose="020B0502020104020203" pitchFamily="34" charset="0"/>
              </a:rPr>
              <a:t> </a:t>
            </a:r>
            <a:r>
              <a:rPr lang="nl-NL" sz="4000" dirty="0" err="1">
                <a:latin typeface="Gill Sans MT" panose="020B0502020104020203" pitchFamily="34" charset="0"/>
              </a:rPr>
              <a:t>predicates</a:t>
            </a:r>
            <a:r>
              <a:rPr lang="nl-NL" sz="4000" dirty="0">
                <a:latin typeface="Gill Sans MT" panose="020B0502020104020203" pitchFamily="34" charset="0"/>
              </a:rPr>
              <a:t> in </a:t>
            </a:r>
            <a:r>
              <a:rPr lang="nl-NL" sz="4000" dirty="0" err="1">
                <a:latin typeface="Gill Sans MT" panose="020B0502020104020203" pitchFamily="34" charset="0"/>
              </a:rPr>
              <a:t>German</a:t>
            </a:r>
            <a:r>
              <a:rPr lang="nl-NL" sz="4000" dirty="0">
                <a:latin typeface="Gill Sans MT" panose="020B0502020104020203" pitchFamily="34" charset="0"/>
              </a:rPr>
              <a:t>?</a:t>
            </a:r>
            <a:endParaRPr lang="nl-NL" dirty="0">
              <a:latin typeface="Gill Sans MT" panose="020B0502020104020203" pitchFamily="34" charset="0"/>
            </a:endParaRPr>
          </a:p>
          <a:p>
            <a:pPr lvl="1"/>
            <a:r>
              <a:rPr lang="nl-NL" sz="3600" i="1" dirty="0" err="1">
                <a:latin typeface="Gill Sans MT" panose="020B0502020104020203" pitchFamily="34" charset="0"/>
              </a:rPr>
              <a:t>Dem</a:t>
            </a:r>
            <a:r>
              <a:rPr lang="nl-NL" sz="3600" i="1" dirty="0">
                <a:latin typeface="Gill Sans MT" panose="020B0502020104020203" pitchFamily="34" charset="0"/>
              </a:rPr>
              <a:t> Mann			</a:t>
            </a:r>
            <a:r>
              <a:rPr lang="nl-NL" sz="3600" i="1" dirty="0" err="1">
                <a:latin typeface="Gill Sans MT" panose="020B0502020104020203" pitchFamily="34" charset="0"/>
              </a:rPr>
              <a:t>gefällt</a:t>
            </a:r>
            <a:r>
              <a:rPr lang="nl-NL" sz="3600" i="1" dirty="0">
                <a:latin typeface="Gill Sans MT" panose="020B0502020104020203" pitchFamily="34" charset="0"/>
              </a:rPr>
              <a:t>		das </a:t>
            </a:r>
            <a:r>
              <a:rPr lang="nl-NL" sz="3600" i="1" dirty="0" err="1">
                <a:latin typeface="Gill Sans MT" panose="020B0502020104020203" pitchFamily="34" charset="0"/>
              </a:rPr>
              <a:t>Buch</a:t>
            </a:r>
            <a:br>
              <a:rPr lang="nl-NL" sz="3600" dirty="0">
                <a:latin typeface="Gill Sans MT" panose="020B0502020104020203" pitchFamily="34" charset="0"/>
              </a:rPr>
            </a:b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the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man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dat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pleases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this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book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br>
              <a:rPr lang="nl-NL" sz="3600" dirty="0">
                <a:latin typeface="Gill Sans MT" panose="020B0502020104020203" pitchFamily="34" charset="0"/>
              </a:rPr>
            </a:br>
            <a:r>
              <a:rPr lang="nl-NL" sz="3600" dirty="0">
                <a:latin typeface="Gill Sans MT" panose="020B0502020104020203" pitchFamily="34" charset="0"/>
              </a:rPr>
              <a:t>“The man </a:t>
            </a:r>
            <a:r>
              <a:rPr lang="nl-NL" sz="3600" dirty="0" err="1">
                <a:latin typeface="Gill Sans MT" panose="020B0502020104020203" pitchFamily="34" charset="0"/>
              </a:rPr>
              <a:t>likes</a:t>
            </a:r>
            <a:r>
              <a:rPr lang="nl-NL" sz="3600" dirty="0">
                <a:latin typeface="Gill Sans MT" panose="020B0502020104020203" pitchFamily="34" charset="0"/>
              </a:rPr>
              <a:t> </a:t>
            </a:r>
            <a:r>
              <a:rPr lang="nl-NL" sz="3600" dirty="0" err="1">
                <a:latin typeface="Gill Sans MT" panose="020B0502020104020203" pitchFamily="34" charset="0"/>
              </a:rPr>
              <a:t>the</a:t>
            </a:r>
            <a:r>
              <a:rPr lang="nl-NL" sz="3600" dirty="0">
                <a:latin typeface="Gill Sans MT" panose="020B0502020104020203" pitchFamily="34" charset="0"/>
              </a:rPr>
              <a:t> </a:t>
            </a:r>
            <a:r>
              <a:rPr lang="nl-NL" sz="3600" dirty="0" err="1">
                <a:latin typeface="Gill Sans MT" panose="020B0502020104020203" pitchFamily="34" charset="0"/>
              </a:rPr>
              <a:t>book</a:t>
            </a:r>
            <a:r>
              <a:rPr lang="nl-NL" sz="3600" dirty="0">
                <a:latin typeface="Gill Sans MT" panose="020B0502020104020203" pitchFamily="34" charset="0"/>
              </a:rPr>
              <a:t>”</a:t>
            </a:r>
          </a:p>
          <a:p>
            <a:pPr lvl="1"/>
            <a:endParaRPr lang="nl-NL" sz="3600" dirty="0">
              <a:latin typeface="Gill Sans MT" panose="020B0502020104020203" pitchFamily="34" charset="0"/>
            </a:endParaRPr>
          </a:p>
          <a:p>
            <a:pPr lvl="1"/>
            <a:r>
              <a:rPr lang="nl-NL" sz="3600" i="1" dirty="0">
                <a:latin typeface="Gill Sans MT" panose="020B0502020104020203" pitchFamily="34" charset="0"/>
              </a:rPr>
              <a:t>Das </a:t>
            </a:r>
            <a:r>
              <a:rPr lang="nl-NL" sz="3600" i="1" dirty="0" err="1">
                <a:latin typeface="Gill Sans MT" panose="020B0502020104020203" pitchFamily="34" charset="0"/>
              </a:rPr>
              <a:t>Buch</a:t>
            </a:r>
            <a:r>
              <a:rPr lang="nl-NL" sz="3600" i="1" dirty="0">
                <a:latin typeface="Gill Sans MT" panose="020B0502020104020203" pitchFamily="34" charset="0"/>
              </a:rPr>
              <a:t>							</a:t>
            </a:r>
            <a:r>
              <a:rPr lang="nl-NL" sz="3600" i="1" dirty="0" err="1">
                <a:latin typeface="Gill Sans MT" panose="020B0502020104020203" pitchFamily="34" charset="0"/>
              </a:rPr>
              <a:t>gefällt</a:t>
            </a:r>
            <a:r>
              <a:rPr lang="nl-NL" sz="3600" i="1" dirty="0">
                <a:latin typeface="Gill Sans MT" panose="020B0502020104020203" pitchFamily="34" charset="0"/>
              </a:rPr>
              <a:t>			</a:t>
            </a:r>
            <a:r>
              <a:rPr lang="nl-NL" sz="3600" i="1" dirty="0" err="1">
                <a:latin typeface="Gill Sans MT" panose="020B0502020104020203" pitchFamily="34" charset="0"/>
              </a:rPr>
              <a:t>dem</a:t>
            </a:r>
            <a:r>
              <a:rPr lang="nl-NL" sz="3600" i="1" dirty="0">
                <a:latin typeface="Gill Sans MT" panose="020B0502020104020203" pitchFamily="34" charset="0"/>
              </a:rPr>
              <a:t> Mann</a:t>
            </a:r>
            <a:br>
              <a:rPr lang="nl-NL" sz="3600" dirty="0">
                <a:latin typeface="Gill Sans MT" panose="020B0502020104020203" pitchFamily="34" charset="0"/>
              </a:rPr>
            </a:b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this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book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pleases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	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the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man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dat</a:t>
            </a:r>
            <a:br>
              <a:rPr lang="nl-NL" sz="3600" dirty="0">
                <a:latin typeface="Gill Sans MT" panose="020B0502020104020203" pitchFamily="34" charset="0"/>
              </a:rPr>
            </a:br>
            <a:r>
              <a:rPr lang="nl-NL" sz="3600" dirty="0">
                <a:latin typeface="Gill Sans MT" panose="020B0502020104020203" pitchFamily="34" charset="0"/>
              </a:rPr>
              <a:t>“The man </a:t>
            </a:r>
            <a:r>
              <a:rPr lang="nl-NL" sz="3600" dirty="0" err="1">
                <a:latin typeface="Gill Sans MT" panose="020B0502020104020203" pitchFamily="34" charset="0"/>
              </a:rPr>
              <a:t>likes</a:t>
            </a:r>
            <a:r>
              <a:rPr lang="nl-NL" sz="3600" dirty="0">
                <a:latin typeface="Gill Sans MT" panose="020B0502020104020203" pitchFamily="34" charset="0"/>
              </a:rPr>
              <a:t> </a:t>
            </a:r>
            <a:r>
              <a:rPr lang="nl-NL" sz="3600" dirty="0" err="1">
                <a:latin typeface="Gill Sans MT" panose="020B0502020104020203" pitchFamily="34" charset="0"/>
              </a:rPr>
              <a:t>the</a:t>
            </a:r>
            <a:r>
              <a:rPr lang="nl-NL" sz="3600" dirty="0">
                <a:latin typeface="Gill Sans MT" panose="020B0502020104020203" pitchFamily="34" charset="0"/>
              </a:rPr>
              <a:t> </a:t>
            </a:r>
            <a:r>
              <a:rPr lang="nl-NL" sz="3600" dirty="0" err="1">
                <a:latin typeface="Gill Sans MT" panose="020B0502020104020203" pitchFamily="34" charset="0"/>
              </a:rPr>
              <a:t>book</a:t>
            </a:r>
            <a:r>
              <a:rPr lang="nl-NL" sz="3600" dirty="0">
                <a:latin typeface="Gill Sans MT" panose="020B0502020104020203" pitchFamily="34" charset="0"/>
              </a:rPr>
              <a:t>”</a:t>
            </a:r>
          </a:p>
          <a:p>
            <a:pPr lvl="1"/>
            <a:endParaRPr lang="nl-NL" sz="3600" dirty="0">
              <a:latin typeface="Gill Sans MT" panose="020B0502020104020203" pitchFamily="34" charset="0"/>
            </a:endParaRPr>
          </a:p>
          <a:p>
            <a:r>
              <a:rPr lang="nl-NL" sz="4000" dirty="0">
                <a:latin typeface="Gill Sans MT" panose="020B0502020104020203" pitchFamily="34" charset="0"/>
              </a:rPr>
              <a:t>“Both word orders have been </a:t>
            </a:r>
            <a:r>
              <a:rPr lang="nl-NL" sz="4000" dirty="0" err="1">
                <a:latin typeface="Gill Sans MT" panose="020B0502020104020203" pitchFamily="34" charset="0"/>
              </a:rPr>
              <a:t>claimed</a:t>
            </a:r>
            <a:r>
              <a:rPr lang="nl-NL" sz="4000" dirty="0">
                <a:latin typeface="Gill Sans MT" panose="020B0502020104020203" pitchFamily="34" charset="0"/>
              </a:rPr>
              <a:t> </a:t>
            </a:r>
            <a:r>
              <a:rPr lang="nl-NL" sz="4000" dirty="0" err="1">
                <a:latin typeface="Gill Sans MT" panose="020B0502020104020203" pitchFamily="34" charset="0"/>
              </a:rPr>
              <a:t>to</a:t>
            </a:r>
            <a:r>
              <a:rPr lang="nl-NL" sz="4000" dirty="0">
                <a:latin typeface="Gill Sans MT" panose="020B0502020104020203" pitchFamily="34" charset="0"/>
              </a:rPr>
              <a:t> </a:t>
            </a:r>
            <a:r>
              <a:rPr lang="nl-NL" sz="4000" dirty="0" err="1">
                <a:latin typeface="Gill Sans MT" panose="020B0502020104020203" pitchFamily="34" charset="0"/>
              </a:rPr>
              <a:t>be</a:t>
            </a:r>
            <a:r>
              <a:rPr lang="nl-NL" sz="4000" dirty="0">
                <a:latin typeface="Gill Sans MT" panose="020B0502020104020203" pitchFamily="34" charset="0"/>
              </a:rPr>
              <a:t> </a:t>
            </a:r>
            <a:r>
              <a:rPr lang="nl-NL" sz="4000" dirty="0" err="1">
                <a:latin typeface="Gill Sans MT" panose="020B0502020104020203" pitchFamily="34" charset="0"/>
              </a:rPr>
              <a:t>equally</a:t>
            </a:r>
            <a:r>
              <a:rPr lang="nl-NL" sz="4000" dirty="0">
                <a:latin typeface="Gill Sans MT" panose="020B0502020104020203" pitchFamily="34" charset="0"/>
              </a:rPr>
              <a:t> </a:t>
            </a:r>
            <a:r>
              <a:rPr lang="nl-NL" sz="4000" dirty="0" err="1">
                <a:latin typeface="Gill Sans MT" panose="020B0502020104020203" pitchFamily="34" charset="0"/>
              </a:rPr>
              <a:t>neutral</a:t>
            </a:r>
            <a:r>
              <a:rPr lang="nl-NL" sz="4000" dirty="0">
                <a:latin typeface="Gill Sans MT" panose="020B0502020104020203" pitchFamily="34" charset="0"/>
              </a:rPr>
              <a:t> (…)” (</a:t>
            </a:r>
            <a:r>
              <a:rPr lang="nl-NL" sz="4000" dirty="0" err="1">
                <a:latin typeface="Gill Sans MT" panose="020B0502020104020203" pitchFamily="34" charset="0"/>
              </a:rPr>
              <a:t>Barðdal</a:t>
            </a:r>
            <a:r>
              <a:rPr lang="nl-NL" sz="4000" dirty="0">
                <a:latin typeface="Gill Sans MT" panose="020B0502020104020203" pitchFamily="34" charset="0"/>
              </a:rPr>
              <a:t> et al. 2019)</a:t>
            </a:r>
          </a:p>
          <a:p>
            <a:r>
              <a:rPr lang="nl-NL" sz="4000" dirty="0">
                <a:latin typeface="Gill Sans MT" panose="020B0502020104020203" pitchFamily="34" charset="0"/>
              </a:rPr>
              <a:t>Cf. </a:t>
            </a:r>
            <a:r>
              <a:rPr lang="nl-NL" sz="4000" dirty="0" err="1">
                <a:latin typeface="Gill Sans MT" panose="020B0502020104020203" pitchFamily="34" charset="0"/>
              </a:rPr>
              <a:t>Lenerz</a:t>
            </a:r>
            <a:r>
              <a:rPr lang="nl-NL" sz="4000" dirty="0">
                <a:latin typeface="Gill Sans MT" panose="020B0502020104020203" pitchFamily="34" charset="0"/>
              </a:rPr>
              <a:t> 1977, Primus 2012</a:t>
            </a:r>
          </a:p>
          <a:p>
            <a:endParaRPr lang="nl-N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5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1040724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0. Overall </a:t>
            </a:r>
            <a:r>
              <a:rPr lang="nl-BE" cap="small" dirty="0" err="1">
                <a:latin typeface="Gill Sans MT" panose="020B0502020104020203" pitchFamily="34" charset="0"/>
              </a:rPr>
              <a:t>frequencies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50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lacking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losing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1296" y="2167733"/>
          <a:ext cx="11559119" cy="4145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verlorengehen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49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abhandenkommen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110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410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gebrechen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046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ermangeln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604892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fehlen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148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24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153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23,5%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76,5%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9089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FD8AFB0B-6C4B-446E-916A-9E05CED65EE5}"/>
              </a:ext>
            </a:extLst>
          </p:cNvPr>
          <p:cNvSpPr txBox="1"/>
          <p:nvPr/>
        </p:nvSpPr>
        <p:spPr>
          <a:xfrm>
            <a:off x="1441296" y="6496984"/>
            <a:ext cx="12023981" cy="1309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i="1" dirty="0" err="1">
                <a:latin typeface="Gill Sans MT" panose="020B0502020104020203" pitchFamily="34" charset="0"/>
              </a:rPr>
              <a:t>verlorengehen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abhandenkommen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gebrechen</a:t>
            </a:r>
            <a:r>
              <a:rPr lang="nl-BE" sz="2800" dirty="0">
                <a:latin typeface="Gill Sans MT" panose="020B0502020104020203" pitchFamily="34" charset="0"/>
              </a:rPr>
              <a:t>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 / [nom]-[v]-[dat]</a:t>
            </a:r>
            <a:endParaRPr lang="nl-BE" sz="2800" dirty="0">
              <a:latin typeface="Gill Sans MT" panose="020B0502020104020203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i="1" dirty="0" err="1">
                <a:latin typeface="Gill Sans MT" panose="020B0502020104020203" pitchFamily="34" charset="0"/>
              </a:rPr>
              <a:t>ermangeln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fehlen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mangeln</a:t>
            </a:r>
            <a:r>
              <a:rPr lang="nl-BE" sz="2800" dirty="0">
                <a:latin typeface="Gill Sans MT" panose="020B0502020104020203" pitchFamily="34" charset="0"/>
              </a:rPr>
              <a:t>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</a:t>
            </a:r>
            <a:endParaRPr lang="is-I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8253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0. Overall </a:t>
            </a:r>
            <a:r>
              <a:rPr lang="nl-BE" cap="small" dirty="0" err="1">
                <a:latin typeface="Gill Sans MT" panose="020B0502020104020203" pitchFamily="34" charset="0"/>
              </a:rPr>
              <a:t>frequencies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51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Verbs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of </a:t>
            </a:r>
            <a:r>
              <a:rPr lang="nl-BE" sz="3500" cap="small" dirty="0" err="1">
                <a:solidFill>
                  <a:srgbClr val="1E64C8"/>
                </a:solidFill>
                <a:latin typeface="Gill Sans MT" panose="020B0502020104020203" pitchFamily="34" charset="0"/>
              </a:rPr>
              <a:t>gain</a:t>
            </a: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 &amp; benefit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1296" y="2167733"/>
          <a:ext cx="11559119" cy="4663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verb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</a:t>
                      </a:r>
                      <a:r>
                        <a:rPr lang="nl-BE" sz="2800" dirty="0" err="1">
                          <a:latin typeface="Gill Sans MT" panose="020B0502020104020203" pitchFamily="34" charset="0"/>
                        </a:rPr>
                        <a:t>frequencies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zugutekommen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186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46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nützen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177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88,5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11,5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49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zufließen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144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660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zufallen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61,5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38,5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410342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zuteilwerden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24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zupasskommen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9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zuwachsen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117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41,5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48,5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546786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77BDBFCE-6E55-4E19-B01F-074C2D3D09CE}"/>
              </a:ext>
            </a:extLst>
          </p:cNvPr>
          <p:cNvSpPr txBox="1"/>
          <p:nvPr/>
        </p:nvSpPr>
        <p:spPr>
          <a:xfrm>
            <a:off x="1441296" y="7015144"/>
            <a:ext cx="12790898" cy="1309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i="1" dirty="0" err="1">
                <a:latin typeface="Gill Sans MT" panose="020B0502020104020203" pitchFamily="34" charset="0"/>
              </a:rPr>
              <a:t>zugutekommen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nützen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zufließen</a:t>
            </a:r>
            <a:r>
              <a:rPr lang="nl-BE" sz="2800" dirty="0">
                <a:latin typeface="Gill Sans MT" panose="020B0502020104020203" pitchFamily="34" charset="0"/>
              </a:rPr>
              <a:t> ~ [</a:t>
            </a:r>
            <a:r>
              <a:rPr lang="nl-BE" sz="2800" cap="small" dirty="0">
                <a:latin typeface="Gill Sans MT" panose="020B0502020104020203" pitchFamily="34" charset="0"/>
              </a:rPr>
              <a:t>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i="1" dirty="0" err="1">
                <a:latin typeface="Gill Sans MT" panose="020B0502020104020203" pitchFamily="34" charset="0"/>
              </a:rPr>
              <a:t>zufallen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zuteilwerden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zupasskommen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zuwachsen</a:t>
            </a:r>
            <a:r>
              <a:rPr lang="nl-BE" sz="2800" dirty="0">
                <a:latin typeface="Gill Sans MT" panose="020B0502020104020203" pitchFamily="34" charset="0"/>
              </a:rPr>
              <a:t>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 / [nom]-[v]-[dat]</a:t>
            </a:r>
            <a:endParaRPr lang="nl-BE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458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30DC5-CBC8-4398-A67E-D60E1EB56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Research </a:t>
            </a:r>
            <a:r>
              <a:rPr lang="nl-BE" cap="small" dirty="0" err="1">
                <a:latin typeface="Gill Sans MT" panose="020B0502020104020203" pitchFamily="34" charset="0"/>
              </a:rPr>
              <a:t>Questions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A287A1-52DC-4E97-B630-5C663EB31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Gill Sans MT" panose="020B0502020104020203" pitchFamily="34" charset="0"/>
              </a:rPr>
              <a:t>How many, and which dative-subject verbs are there in German?</a:t>
            </a:r>
          </a:p>
          <a:p>
            <a:endParaRPr lang="en-GB" sz="4000" dirty="0">
              <a:latin typeface="Gill Sans MT" panose="020B0502020104020203" pitchFamily="34" charset="0"/>
            </a:endParaRPr>
          </a:p>
          <a:p>
            <a:r>
              <a:rPr lang="en-GB" sz="4000" dirty="0">
                <a:latin typeface="Gill Sans MT" panose="020B0502020104020203" pitchFamily="34" charset="0"/>
              </a:rPr>
              <a:t>Is the situation similar to Icelandic, where some verbs alternate, whereas others only instantiate one case frame ([</a:t>
            </a:r>
            <a:r>
              <a:rPr lang="en-GB" sz="4000" cap="small" dirty="0" err="1">
                <a:latin typeface="Gill Sans MT" panose="020B0502020104020203" pitchFamily="34" charset="0"/>
              </a:rPr>
              <a:t>dat</a:t>
            </a:r>
            <a:r>
              <a:rPr lang="en-GB" sz="4000" cap="small" dirty="0">
                <a:latin typeface="Gill Sans MT" panose="020B0502020104020203" pitchFamily="34" charset="0"/>
              </a:rPr>
              <a:t>]-[v]-[nom]</a:t>
            </a:r>
            <a:r>
              <a:rPr lang="en-GB" sz="4000" dirty="0">
                <a:latin typeface="Gill Sans MT" panose="020B0502020104020203" pitchFamily="34" charset="0"/>
              </a:rPr>
              <a:t>)?</a:t>
            </a:r>
            <a:br>
              <a:rPr lang="en-GB" sz="4000" dirty="0">
                <a:latin typeface="Gill Sans MT" panose="020B0502020104020203" pitchFamily="34" charset="0"/>
              </a:rPr>
            </a:br>
            <a:r>
              <a:rPr lang="en-GB" sz="4000" dirty="0">
                <a:latin typeface="Gill Sans MT" panose="020B0502020104020203" pitchFamily="34" charset="0"/>
              </a:rPr>
              <a:t>&gt; Cf. </a:t>
            </a:r>
            <a:r>
              <a:rPr lang="en-GB" sz="4000" dirty="0" err="1">
                <a:latin typeface="Gill Sans MT" panose="020B0502020104020203" pitchFamily="34" charset="0"/>
              </a:rPr>
              <a:t>Baayen’s</a:t>
            </a:r>
            <a:r>
              <a:rPr lang="en-GB" sz="4000" dirty="0">
                <a:latin typeface="Gill Sans MT" panose="020B0502020104020203" pitchFamily="34" charset="0"/>
              </a:rPr>
              <a:t> notion of </a:t>
            </a:r>
            <a:r>
              <a:rPr lang="en-GB" sz="4000" u="sng" dirty="0">
                <a:latin typeface="Gill Sans MT" panose="020B0502020104020203" pitchFamily="34" charset="0"/>
              </a:rPr>
              <a:t>realised productivity</a:t>
            </a:r>
          </a:p>
          <a:p>
            <a:endParaRPr lang="en-GB" sz="4000" dirty="0">
              <a:latin typeface="Gill Sans MT" panose="020B0502020104020203" pitchFamily="34" charset="0"/>
            </a:endParaRPr>
          </a:p>
          <a:p>
            <a:r>
              <a:rPr lang="en-GB" sz="4000" dirty="0">
                <a:latin typeface="Gill Sans MT" panose="020B0502020104020203" pitchFamily="34" charset="0"/>
              </a:rPr>
              <a:t>What is the influence of an argument’s pronominal status on linearization principles?</a:t>
            </a:r>
          </a:p>
          <a:p>
            <a:endParaRPr lang="en-GB" sz="4000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CB8D7DA-35D6-4880-A443-D53B6F8DE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6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649261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07D6E1-95FD-4B49-AAA7-A466383AE7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>
                <a:latin typeface="Gill Sans MT" panose="020B0502020104020203" pitchFamily="34" charset="0"/>
              </a:rPr>
              <a:t>I. </a:t>
            </a:r>
            <a:r>
              <a:rPr lang="nl-BE" dirty="0" err="1">
                <a:latin typeface="Gill Sans MT" panose="020B0502020104020203" pitchFamily="34" charset="0"/>
              </a:rPr>
              <a:t>Lexicographic</a:t>
            </a:r>
            <a:r>
              <a:rPr lang="nl-BE" dirty="0">
                <a:latin typeface="Gill Sans MT" panose="020B0502020104020203" pitchFamily="34" charset="0"/>
              </a:rPr>
              <a:t> search</a:t>
            </a:r>
            <a:endParaRPr lang="is-IS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086574D-0E2D-4DA9-9C68-54F8C71BD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pPr/>
              <a:t>7</a:t>
            </a:fld>
            <a:endParaRPr lang="nl-BE" noProof="0" dirty="0"/>
          </a:p>
        </p:txBody>
      </p:sp>
      <p:pic>
        <p:nvPicPr>
          <p:cNvPr id="6" name="Graphic 5" descr="Boeken">
            <a:extLst>
              <a:ext uri="{FF2B5EF4-FFF2-40B4-BE49-F238E27FC236}">
                <a16:creationId xmlns:a16="http://schemas.microsoft.com/office/drawing/2014/main" id="{4F329C52-E0C6-433D-8AAE-10BF73124C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070520" y="5162436"/>
            <a:ext cx="252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302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9DCB5F-CDCC-4D88-93E1-6DF82FAA9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>
                <a:latin typeface="Gill Sans MT" panose="020B0502020104020203" pitchFamily="34" charset="0"/>
              </a:rPr>
              <a:t>methodology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430A98-CDC6-4C9F-A80F-8790F1606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4000" dirty="0">
                <a:latin typeface="Gill Sans MT" panose="020B0502020104020203" pitchFamily="34" charset="0"/>
              </a:rPr>
              <a:t>&lt; </a:t>
            </a:r>
            <a:r>
              <a:rPr lang="nl-BE" sz="4000" dirty="0" err="1">
                <a:latin typeface="Gill Sans MT" panose="020B0502020104020203" pitchFamily="34" charset="0"/>
              </a:rPr>
              <a:t>Barðdal</a:t>
            </a:r>
            <a:r>
              <a:rPr lang="nl-BE" sz="4000" dirty="0">
                <a:latin typeface="Gill Sans MT" panose="020B0502020104020203" pitchFamily="34" charset="0"/>
              </a:rPr>
              <a:t> 2004</a:t>
            </a:r>
          </a:p>
          <a:p>
            <a:endParaRPr lang="nl-BE" sz="4000" dirty="0">
              <a:latin typeface="Gill Sans MT" panose="020B0502020104020203" pitchFamily="34" charset="0"/>
            </a:endParaRPr>
          </a:p>
          <a:p>
            <a:r>
              <a:rPr lang="nl-BE" sz="4000" dirty="0" err="1">
                <a:latin typeface="Gill Sans MT" panose="020B0502020104020203" pitchFamily="34" charset="0"/>
              </a:rPr>
              <a:t>Lexicographic</a:t>
            </a:r>
            <a:r>
              <a:rPr lang="nl-BE" sz="4000" dirty="0">
                <a:latin typeface="Gill Sans MT" panose="020B0502020104020203" pitchFamily="34" charset="0"/>
              </a:rPr>
              <a:t> search: </a:t>
            </a:r>
            <a:r>
              <a:rPr lang="nl-BE" sz="4000" dirty="0" err="1">
                <a:latin typeface="Gill Sans MT" panose="020B0502020104020203" pitchFamily="34" charset="0"/>
              </a:rPr>
              <a:t>Duden</a:t>
            </a:r>
            <a:endParaRPr lang="nl-BE" sz="4000" dirty="0">
              <a:latin typeface="Gill Sans MT" panose="020B0502020104020203" pitchFamily="34" charset="0"/>
            </a:endParaRPr>
          </a:p>
          <a:p>
            <a:endParaRPr lang="nl-BE" sz="4000" dirty="0">
              <a:latin typeface="Gill Sans MT" panose="020B0502020104020203" pitchFamily="34" charset="0"/>
            </a:endParaRPr>
          </a:p>
          <a:p>
            <a:r>
              <a:rPr lang="nl-BE" sz="4000" dirty="0">
                <a:latin typeface="Gill Sans MT" panose="020B0502020104020203" pitchFamily="34" charset="0"/>
              </a:rPr>
              <a:t>Corpus search: </a:t>
            </a:r>
            <a:r>
              <a:rPr lang="nl-BE" sz="4000" dirty="0" err="1">
                <a:latin typeface="Gill Sans MT" panose="020B0502020104020203" pitchFamily="34" charset="0"/>
              </a:rPr>
              <a:t>DeReKo</a:t>
            </a:r>
            <a:r>
              <a:rPr lang="nl-BE" sz="4000" dirty="0">
                <a:latin typeface="Gill Sans MT" panose="020B0502020104020203" pitchFamily="34" charset="0"/>
              </a:rPr>
              <a:t> (</a:t>
            </a:r>
            <a:r>
              <a:rPr lang="nl-BE" sz="4000" dirty="0" err="1">
                <a:latin typeface="Gill Sans MT" panose="020B0502020104020203" pitchFamily="34" charset="0"/>
              </a:rPr>
              <a:t>Tagged</a:t>
            </a:r>
            <a:r>
              <a:rPr lang="nl-BE" sz="4000" dirty="0">
                <a:latin typeface="Gill Sans MT" panose="020B0502020104020203" pitchFamily="34" charset="0"/>
              </a:rPr>
              <a:t>-M)</a:t>
            </a:r>
          </a:p>
          <a:p>
            <a:endParaRPr lang="nl-BE" sz="4000" dirty="0">
              <a:latin typeface="Gill Sans MT" panose="020B0502020104020203" pitchFamily="34" charset="0"/>
            </a:endParaRPr>
          </a:p>
          <a:p>
            <a:r>
              <a:rPr lang="nl-BE" sz="4000" dirty="0" err="1">
                <a:latin typeface="Gill Sans MT" panose="020B0502020104020203" pitchFamily="34" charset="0"/>
              </a:rPr>
              <a:t>Other</a:t>
            </a:r>
            <a:r>
              <a:rPr lang="nl-BE" sz="4000" dirty="0">
                <a:latin typeface="Gill Sans MT" panose="020B0502020104020203" pitchFamily="34" charset="0"/>
              </a:rPr>
              <a:t> sources: Helbig &amp; Schenkel (1983), </a:t>
            </a:r>
            <a:r>
              <a:rPr lang="nl-BE" sz="4000" dirty="0" err="1">
                <a:latin typeface="Gill Sans MT" panose="020B0502020104020203" pitchFamily="34" charset="0"/>
              </a:rPr>
              <a:t>Lamiroy</a:t>
            </a:r>
            <a:r>
              <a:rPr lang="nl-BE" sz="4000" dirty="0">
                <a:latin typeface="Gill Sans MT" panose="020B0502020104020203" pitchFamily="34" charset="0"/>
              </a:rPr>
              <a:t> &amp; </a:t>
            </a:r>
            <a:r>
              <a:rPr lang="nl-BE" sz="4000" dirty="0" err="1">
                <a:latin typeface="Gill Sans MT" panose="020B0502020104020203" pitchFamily="34" charset="0"/>
              </a:rPr>
              <a:t>Delbecque</a:t>
            </a:r>
            <a:r>
              <a:rPr lang="nl-BE" sz="4000" dirty="0">
                <a:latin typeface="Gill Sans MT" panose="020B0502020104020203" pitchFamily="34" charset="0"/>
              </a:rPr>
              <a:t> (1998), Wegener (1985, 1998)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FAE78BC-91DB-4E85-9A50-2D139F4CF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8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93705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9DCB5F-CDCC-4D88-93E1-6DF82FAA9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>
                <a:latin typeface="Gill Sans MT" panose="020B0502020104020203" pitchFamily="34" charset="0"/>
              </a:rPr>
              <a:t>results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430A98-CDC6-4C9F-A80F-8790F1606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4000" dirty="0" err="1">
                <a:latin typeface="Gill Sans MT" panose="020B0502020104020203" pitchFamily="34" charset="0"/>
              </a:rPr>
              <a:t>Result</a:t>
            </a:r>
            <a:r>
              <a:rPr lang="nl-BE" sz="4000" dirty="0">
                <a:latin typeface="Gill Sans MT" panose="020B0502020104020203" pitchFamily="34" charset="0"/>
              </a:rPr>
              <a:t>: 135 </a:t>
            </a:r>
            <a:r>
              <a:rPr lang="nl-BE" sz="4000" dirty="0" err="1">
                <a:latin typeface="Gill Sans MT" panose="020B0502020104020203" pitchFamily="34" charset="0"/>
              </a:rPr>
              <a:t>verbs</a:t>
            </a:r>
            <a:endParaRPr lang="nl-BE" sz="4000" dirty="0">
              <a:latin typeface="Gill Sans MT" panose="020B0502020104020203" pitchFamily="34" charset="0"/>
            </a:endParaRPr>
          </a:p>
          <a:p>
            <a:pPr lvl="1"/>
            <a:r>
              <a:rPr lang="nl-BE" sz="4000" dirty="0">
                <a:latin typeface="Gill Sans MT" panose="020B0502020104020203" pitchFamily="34" charset="0"/>
              </a:rPr>
              <a:t>118 (</a:t>
            </a:r>
            <a:r>
              <a:rPr lang="nl-BE" sz="4000" b="1" dirty="0">
                <a:latin typeface="Gill Sans MT" panose="020B0502020104020203" pitchFamily="34" charset="0"/>
              </a:rPr>
              <a:t>60</a:t>
            </a:r>
            <a:r>
              <a:rPr lang="nl-BE" sz="4000" dirty="0">
                <a:latin typeface="Gill Sans MT" panose="020B0502020104020203" pitchFamily="34" charset="0"/>
              </a:rPr>
              <a:t>) </a:t>
            </a:r>
            <a:r>
              <a:rPr lang="nl-BE" sz="4000" dirty="0" err="1">
                <a:latin typeface="Gill Sans MT" panose="020B0502020104020203" pitchFamily="34" charset="0"/>
              </a:rPr>
              <a:t>monosemous</a:t>
            </a:r>
            <a:r>
              <a:rPr lang="nl-BE" sz="4000" dirty="0">
                <a:latin typeface="Gill Sans MT" panose="020B0502020104020203" pitchFamily="34" charset="0"/>
              </a:rPr>
              <a:t> </a:t>
            </a:r>
            <a:r>
              <a:rPr lang="nl-BE" sz="4000" dirty="0" err="1">
                <a:latin typeface="Gill Sans MT" panose="020B0502020104020203" pitchFamily="34" charset="0"/>
              </a:rPr>
              <a:t>dative</a:t>
            </a:r>
            <a:r>
              <a:rPr lang="nl-BE" sz="4000" dirty="0">
                <a:latin typeface="Gill Sans MT" panose="020B0502020104020203" pitchFamily="34" charset="0"/>
              </a:rPr>
              <a:t>-subject </a:t>
            </a:r>
            <a:r>
              <a:rPr lang="nl-BE" sz="4000" dirty="0" err="1">
                <a:latin typeface="Gill Sans MT" panose="020B0502020104020203" pitchFamily="34" charset="0"/>
              </a:rPr>
              <a:t>verbs</a:t>
            </a:r>
            <a:endParaRPr lang="nl-BE" sz="4000" dirty="0">
              <a:latin typeface="Gill Sans MT" panose="020B0502020104020203" pitchFamily="34" charset="0"/>
            </a:endParaRPr>
          </a:p>
          <a:p>
            <a:pPr lvl="1"/>
            <a:r>
              <a:rPr lang="nl-BE" sz="4000" dirty="0">
                <a:latin typeface="Gill Sans MT" panose="020B0502020104020203" pitchFamily="34" charset="0"/>
              </a:rPr>
              <a:t>17 (</a:t>
            </a:r>
            <a:r>
              <a:rPr lang="nl-BE" sz="4000" b="1" dirty="0">
                <a:latin typeface="Gill Sans MT" panose="020B0502020104020203" pitchFamily="34" charset="0"/>
              </a:rPr>
              <a:t>12</a:t>
            </a:r>
            <a:r>
              <a:rPr lang="nl-BE" sz="4000" dirty="0">
                <a:latin typeface="Gill Sans MT" panose="020B0502020104020203" pitchFamily="34" charset="0"/>
              </a:rPr>
              <a:t>) </a:t>
            </a:r>
            <a:r>
              <a:rPr lang="nl-BE" sz="4000" dirty="0" err="1">
                <a:latin typeface="Gill Sans MT" panose="020B0502020104020203" pitchFamily="34" charset="0"/>
              </a:rPr>
              <a:t>polysemous-dative</a:t>
            </a:r>
            <a:r>
              <a:rPr lang="nl-BE" sz="4000" dirty="0">
                <a:latin typeface="Gill Sans MT" panose="020B0502020104020203" pitchFamily="34" charset="0"/>
              </a:rPr>
              <a:t> subject </a:t>
            </a:r>
            <a:r>
              <a:rPr lang="nl-BE" sz="4000" dirty="0" err="1">
                <a:latin typeface="Gill Sans MT" panose="020B0502020104020203" pitchFamily="34" charset="0"/>
              </a:rPr>
              <a:t>verbs</a:t>
            </a:r>
            <a:endParaRPr lang="nl-BE" sz="4000" dirty="0">
              <a:latin typeface="Gill Sans MT" panose="020B0502020104020203" pitchFamily="34" charset="0"/>
            </a:endParaRPr>
          </a:p>
          <a:p>
            <a:endParaRPr lang="nl-BE" sz="4000" dirty="0">
              <a:latin typeface="Gill Sans MT" panose="020B0502020104020203" pitchFamily="34" charset="0"/>
            </a:endParaRPr>
          </a:p>
          <a:p>
            <a:r>
              <a:rPr lang="nl-BE" sz="4000" dirty="0" err="1">
                <a:latin typeface="Gill Sans MT" panose="020B0502020104020203" pitchFamily="34" charset="0"/>
              </a:rPr>
              <a:t>Classification</a:t>
            </a:r>
            <a:r>
              <a:rPr lang="nl-BE" sz="4000" dirty="0">
                <a:latin typeface="Gill Sans MT" panose="020B0502020104020203" pitchFamily="34" charset="0"/>
              </a:rPr>
              <a:t> </a:t>
            </a:r>
            <a:r>
              <a:rPr lang="nl-BE" sz="4000" dirty="0" err="1">
                <a:latin typeface="Gill Sans MT" panose="020B0502020104020203" pitchFamily="34" charset="0"/>
              </a:rPr>
              <a:t>based</a:t>
            </a:r>
            <a:r>
              <a:rPr lang="nl-BE" sz="4000" dirty="0">
                <a:latin typeface="Gill Sans MT" panose="020B0502020104020203" pitchFamily="34" charset="0"/>
              </a:rPr>
              <a:t> on </a:t>
            </a:r>
            <a:r>
              <a:rPr lang="nl-BE" sz="4000" dirty="0" err="1">
                <a:latin typeface="Gill Sans MT" panose="020B0502020104020203" pitchFamily="34" charset="0"/>
              </a:rPr>
              <a:t>Barðdal</a:t>
            </a:r>
            <a:r>
              <a:rPr lang="nl-BE" sz="4000" dirty="0">
                <a:latin typeface="Gill Sans MT" panose="020B0502020104020203" pitchFamily="34" charset="0"/>
              </a:rPr>
              <a:t> (2004), </a:t>
            </a:r>
            <a:r>
              <a:rPr lang="nl-BE" sz="4000" dirty="0" err="1">
                <a:latin typeface="Gill Sans MT" panose="020B0502020104020203" pitchFamily="34" charset="0"/>
              </a:rPr>
              <a:t>Barðdal</a:t>
            </a:r>
            <a:r>
              <a:rPr lang="nl-BE" sz="4000" dirty="0">
                <a:latin typeface="Gill Sans MT" panose="020B0502020104020203" pitchFamily="34" charset="0"/>
              </a:rPr>
              <a:t> et al. (2012) </a:t>
            </a:r>
            <a:r>
              <a:rPr lang="nl-BE" sz="4000" dirty="0" err="1">
                <a:latin typeface="Gill Sans MT" panose="020B0502020104020203" pitchFamily="34" charset="0"/>
              </a:rPr>
              <a:t>and</a:t>
            </a:r>
            <a:r>
              <a:rPr lang="nl-BE" sz="4000" dirty="0">
                <a:latin typeface="Gill Sans MT" panose="020B0502020104020203" pitchFamily="34" charset="0"/>
              </a:rPr>
              <a:t> </a:t>
            </a:r>
            <a:r>
              <a:rPr lang="nl-BE" sz="4000" dirty="0" err="1">
                <a:latin typeface="Gill Sans MT" panose="020B0502020104020203" pitchFamily="34" charset="0"/>
              </a:rPr>
              <a:t>Barðdal</a:t>
            </a:r>
            <a:r>
              <a:rPr lang="nl-BE" sz="4000" dirty="0">
                <a:latin typeface="Gill Sans MT" panose="020B0502020104020203" pitchFamily="34" charset="0"/>
              </a:rPr>
              <a:t> et al. (2016)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FAE78BC-91DB-4E85-9A50-2D139F4CF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9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27031772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UGent LW">
      <a:dk1>
        <a:sysClr val="windowText" lastClr="000000"/>
      </a:dk1>
      <a:lt1>
        <a:sysClr val="window" lastClr="FFFFFF"/>
      </a:lt1>
      <a:dk2>
        <a:srgbClr val="1E64C8"/>
      </a:dk2>
      <a:lt2>
        <a:srgbClr val="E9F0FA"/>
      </a:lt2>
      <a:accent1>
        <a:srgbClr val="F1A42B"/>
      </a:accent1>
      <a:accent2>
        <a:srgbClr val="DAAD40"/>
      </a:accent2>
      <a:accent3>
        <a:srgbClr val="DEB655"/>
      </a:accent3>
      <a:accent4>
        <a:srgbClr val="E2BF6B"/>
      </a:accent4>
      <a:accent5>
        <a:srgbClr val="E6C880"/>
      </a:accent5>
      <a:accent6>
        <a:srgbClr val="EBD295"/>
      </a:accent6>
      <a:hlink>
        <a:srgbClr val="1E64C8"/>
      </a:hlink>
      <a:folHlink>
        <a:srgbClr val="1E64C8"/>
      </a:folHlink>
    </a:clrScheme>
    <a:fontScheme name="Universiteit G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1750">
          <a:solidFill>
            <a:srgbClr val="1E64C8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headEnd type="none" w="lg" len="lg"/>
          <a:tailEnd type="non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342900" indent="-342900" algn="l">
          <a:lnSpc>
            <a:spcPct val="120000"/>
          </a:lnSpc>
          <a:buFont typeface="Arial" panose="020B0604020202020204" pitchFamily="34" charset="0"/>
          <a:buChar char="–"/>
          <a:defRPr sz="25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_UGent_NL_LW.potx" id="{E4A895C4-6959-4A57-ACEA-10A90C257DBF}" vid="{E144A56D-5E17-41D0-ABA4-9520CC342A8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2A870299ED2D41A53AD7795C68E971" ma:contentTypeVersion="13" ma:contentTypeDescription="Een nieuw document maken." ma:contentTypeScope="" ma:versionID="deb3f1f94f26a416bab1b1bd59193bd0">
  <xsd:schema xmlns:xsd="http://www.w3.org/2001/XMLSchema" xmlns:xs="http://www.w3.org/2001/XMLSchema" xmlns:p="http://schemas.microsoft.com/office/2006/metadata/properties" xmlns:ns3="17b3e189-e6ee-4794-abaf-720e3064dd91" xmlns:ns4="4da47cb7-975f-4ab7-af23-a67dba89b2d5" targetNamespace="http://schemas.microsoft.com/office/2006/metadata/properties" ma:root="true" ma:fieldsID="991e0119eacd0a74a11ba4f2c06312dd" ns3:_="" ns4:_="">
    <xsd:import namespace="17b3e189-e6ee-4794-abaf-720e3064dd91"/>
    <xsd:import namespace="4da47cb7-975f-4ab7-af23-a67dba89b2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b3e189-e6ee-4794-abaf-720e3064dd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a47cb7-975f-4ab7-af23-a67dba89b2d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5850BC-962B-4785-88AE-64631B74DE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b3e189-e6ee-4794-abaf-720e3064dd91"/>
    <ds:schemaRef ds:uri="4da47cb7-975f-4ab7-af23-a67dba89b2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4EBC591-3E03-4CEF-9230-E41CEFFBEE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065B99-804F-4999-95EB-B8CE14189C6B}">
  <ds:schemaRefs>
    <ds:schemaRef ds:uri="http://schemas.microsoft.com/office/2006/metadata/properties"/>
    <ds:schemaRef ds:uri="http://purl.org/dc/dcmitype/"/>
    <ds:schemaRef ds:uri="http://schemas.microsoft.com/office/infopath/2007/PartnerControls"/>
    <ds:schemaRef ds:uri="http://www.w3.org/XML/1998/namespace"/>
    <ds:schemaRef ds:uri="4da47cb7-975f-4ab7-af23-a67dba89b2d5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17b3e189-e6ee-4794-abaf-720e3064dd9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PowerPoint_UGent_NL_LW</Template>
  <TotalTime>39684</TotalTime>
  <Words>4048</Words>
  <Application>Microsoft Office PowerPoint</Application>
  <PresentationFormat>Aangepast</PresentationFormat>
  <Paragraphs>1194</Paragraphs>
  <Slides>51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51</vt:i4>
      </vt:variant>
    </vt:vector>
  </HeadingPairs>
  <TitlesOfParts>
    <vt:vector size="56" baseType="lpstr">
      <vt:lpstr>Arial</vt:lpstr>
      <vt:lpstr>Calibri</vt:lpstr>
      <vt:lpstr>Gill Sans MT</vt:lpstr>
      <vt:lpstr>Symbol</vt:lpstr>
      <vt:lpstr>Kantoorthema</vt:lpstr>
      <vt:lpstr>Argument structure, word order &amp; pronominality Investigating the productivity of the DAT-NOM/NOM-DAT alternation in German</vt:lpstr>
      <vt:lpstr>Overview</vt:lpstr>
      <vt:lpstr>The construction</vt:lpstr>
      <vt:lpstr>The construction</vt:lpstr>
      <vt:lpstr>The construction</vt:lpstr>
      <vt:lpstr>Research Questions</vt:lpstr>
      <vt:lpstr>I. Lexicographic search</vt:lpstr>
      <vt:lpstr>methodology</vt:lpstr>
      <vt:lpstr>results</vt:lpstr>
      <vt:lpstr>monosemous verbs</vt:lpstr>
      <vt:lpstr>polysemous verbs</vt:lpstr>
      <vt:lpstr>II. Corpus study</vt:lpstr>
      <vt:lpstr>Methodology</vt:lpstr>
      <vt:lpstr>Methodology</vt:lpstr>
      <vt:lpstr>Methodology</vt:lpstr>
      <vt:lpstr>Methodology</vt:lpstr>
      <vt:lpstr>Verb classes</vt:lpstr>
      <vt:lpstr>1. [pro]-[v]-[pro]</vt:lpstr>
      <vt:lpstr>1. [pro]-[v]-[pro]</vt:lpstr>
      <vt:lpstr>1. [pro]-[v]-[pro]</vt:lpstr>
      <vt:lpstr>1. [pro]-[v]-[pro]</vt:lpstr>
      <vt:lpstr>1. [pro]-[v]-[pro]</vt:lpstr>
      <vt:lpstr>2. [np]-[v]-[np]</vt:lpstr>
      <vt:lpstr>2. [np]-[v]-[np]</vt:lpstr>
      <vt:lpstr>2. [np]-[v]-[np]</vt:lpstr>
      <vt:lpstr>2. [np]-[v]-[np]</vt:lpstr>
      <vt:lpstr>2. [np]-[v]-[np]</vt:lpstr>
      <vt:lpstr>2. [np]-[v]-[np]</vt:lpstr>
      <vt:lpstr>2. [np]-[v]-[np]</vt:lpstr>
      <vt:lpstr>2. [np]-[v]-[np]</vt:lpstr>
      <vt:lpstr>2. [np]-[v]-[np]</vt:lpstr>
      <vt:lpstr>3. [pro]nom-[v]-[np]dat vs. [np]dat-[v]-[pro]nom</vt:lpstr>
      <vt:lpstr>3. [pro]nom-[v]-[np]dat vs. [np]dat-[v]-[pro]nom</vt:lpstr>
      <vt:lpstr>3. [pro]nom-[v]-[np]dat vs. [np]dat-[v]-[pro]nom</vt:lpstr>
      <vt:lpstr>3. [pro]nom-[v]-[np]dat vs. [np]dat-[v]-[pro]nom</vt:lpstr>
      <vt:lpstr>3. [pro]nom-[v]-[np]dat vs. [np]dat-[v]-[pro]nom</vt:lpstr>
      <vt:lpstr>3. [pro]nom-[v]-[np]dat vs. [np]dat-[v]-[pro]nom</vt:lpstr>
      <vt:lpstr>3. [pro]nom-[v]-[np]dat vs. [np]dat-[v]-[pro]nom</vt:lpstr>
      <vt:lpstr>3. [pro]nom-[v]-[np]dat vs. [np]dat-[v]-[pro]nom</vt:lpstr>
      <vt:lpstr>4. [pro]dat-[v]-[np]nom vs. [np]nom-[v]-[pro]dat</vt:lpstr>
      <vt:lpstr>4. [pro]dat-[v]-[np]nom vs. [np]nom-[v]-[pro]dat</vt:lpstr>
      <vt:lpstr>4. [pro]dat-[v]-[np]nom vs. [np]nom-[v]-[pro]dat</vt:lpstr>
      <vt:lpstr>4. [pro]dat-[v]-[np]nom vs. [np]nom-[v]-[pro]dat</vt:lpstr>
      <vt:lpstr>4. [pro]dat-[v]-[np]nom vs. [np]nom-[v]-[pro]dat</vt:lpstr>
      <vt:lpstr>Conclusion</vt:lpstr>
      <vt:lpstr>Joren Somers joren.somers@ugent.be  Jóhanna Barðdal johanna.barddal@ugent.be    Scandinavian Section Linguistics Department</vt:lpstr>
      <vt:lpstr>Verb List – methodology</vt:lpstr>
      <vt:lpstr>Verb List – methodology</vt:lpstr>
      <vt:lpstr>0. Overall frequencies</vt:lpstr>
      <vt:lpstr>0. Overall frequencies</vt:lpstr>
      <vt:lpstr>0. Overall frequencies</vt:lpstr>
    </vt:vector>
  </TitlesOfParts>
  <Manager/>
  <Company>Universiteit 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>Joren Somers</dc:creator>
  <cp:keywords/>
  <dc:description/>
  <cp:lastModifiedBy>Joren Somers</cp:lastModifiedBy>
  <cp:revision>179</cp:revision>
  <dcterms:created xsi:type="dcterms:W3CDTF">2021-03-09T09:17:52Z</dcterms:created>
  <dcterms:modified xsi:type="dcterms:W3CDTF">2021-08-21T11:11:34Z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d to">
    <vt:lpwstr>Ghent University</vt:lpwstr>
  </property>
  <property fmtid="{D5CDD505-2E9C-101B-9397-08002B2CF9AE}" pid="3" name="Version">
    <vt:lpwstr>1.1</vt:lpwstr>
  </property>
  <property fmtid="{D5CDD505-2E9C-101B-9397-08002B2CF9AE}" pid="4" name="Date">
    <vt:filetime>2019-05-23T22:00:00Z</vt:filetime>
  </property>
  <property fmtid="{D5CDD505-2E9C-101B-9397-08002B2CF9AE}" pid="5" name="Build">
    <vt:lpwstr>20</vt:lpwstr>
  </property>
  <property fmtid="{D5CDD505-2E9C-101B-9397-08002B2CF9AE}" pid="6" name="ContentTypeId">
    <vt:lpwstr>0x010100C52A870299ED2D41A53AD7795C68E971</vt:lpwstr>
  </property>
</Properties>
</file>