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53"/>
  </p:notesMasterIdLst>
  <p:sldIdLst>
    <p:sldId id="256" r:id="rId5"/>
    <p:sldId id="297" r:id="rId6"/>
    <p:sldId id="265" r:id="rId7"/>
    <p:sldId id="294" r:id="rId8"/>
    <p:sldId id="295" r:id="rId9"/>
    <p:sldId id="379" r:id="rId10"/>
    <p:sldId id="286" r:id="rId11"/>
    <p:sldId id="342" r:id="rId12"/>
    <p:sldId id="273" r:id="rId13"/>
    <p:sldId id="274" r:id="rId14"/>
    <p:sldId id="303" r:id="rId15"/>
    <p:sldId id="378" r:id="rId16"/>
    <p:sldId id="341" r:id="rId17"/>
    <p:sldId id="272" r:id="rId18"/>
    <p:sldId id="298" r:id="rId19"/>
    <p:sldId id="380" r:id="rId20"/>
    <p:sldId id="284" r:id="rId21"/>
    <p:sldId id="377" r:id="rId22"/>
    <p:sldId id="336" r:id="rId23"/>
    <p:sldId id="339" r:id="rId24"/>
    <p:sldId id="365" r:id="rId25"/>
    <p:sldId id="347" r:id="rId26"/>
    <p:sldId id="354" r:id="rId27"/>
    <p:sldId id="333" r:id="rId28"/>
    <p:sldId id="370" r:id="rId29"/>
    <p:sldId id="334" r:id="rId30"/>
    <p:sldId id="351" r:id="rId31"/>
    <p:sldId id="345" r:id="rId32"/>
    <p:sldId id="381" r:id="rId33"/>
    <p:sldId id="369" r:id="rId34"/>
    <p:sldId id="352" r:id="rId35"/>
    <p:sldId id="359" r:id="rId36"/>
    <p:sldId id="360" r:id="rId37"/>
    <p:sldId id="361" r:id="rId38"/>
    <p:sldId id="373" r:id="rId39"/>
    <p:sldId id="374" r:id="rId40"/>
    <p:sldId id="362" r:id="rId41"/>
    <p:sldId id="364" r:id="rId42"/>
    <p:sldId id="376" r:id="rId43"/>
    <p:sldId id="375" r:id="rId44"/>
    <p:sldId id="355" r:id="rId45"/>
    <p:sldId id="366" r:id="rId46"/>
    <p:sldId id="371" r:id="rId47"/>
    <p:sldId id="367" r:id="rId48"/>
    <p:sldId id="368" r:id="rId49"/>
    <p:sldId id="356" r:id="rId50"/>
    <p:sldId id="287" r:id="rId51"/>
    <p:sldId id="264" r:id="rId52"/>
  </p:sldIdLst>
  <p:sldSz cx="17338675" cy="9753600"/>
  <p:notesSz cx="6858000" cy="9144000"/>
  <p:defaultTextStyle>
    <a:defPPr>
      <a:defRPr lang="en-US"/>
    </a:defPPr>
    <a:lvl1pPr marL="0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1pPr>
    <a:lvl2pPr marL="650184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2pPr>
    <a:lvl3pPr marL="1300368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3pPr>
    <a:lvl4pPr marL="1950552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4pPr>
    <a:lvl5pPr marL="2600736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5pPr>
    <a:lvl6pPr marL="3250921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6pPr>
    <a:lvl7pPr marL="3901105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7pPr>
    <a:lvl8pPr marL="4551289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8pPr>
    <a:lvl9pPr marL="5201473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72" userDrawn="1">
          <p15:clr>
            <a:srgbClr val="A4A3A4"/>
          </p15:clr>
        </p15:guide>
        <p15:guide id="2" pos="546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ren Somers" initials="JS" lastIdx="7" clrIdx="0">
    <p:extLst>
      <p:ext uri="{19B8F6BF-5375-455C-9EA6-DF929625EA0E}">
        <p15:presenceInfo xmlns:p15="http://schemas.microsoft.com/office/powerpoint/2012/main" userId="S-1-5-21-4030456262-320625612-449655040-2668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200"/>
    <a:srgbClr val="1E64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Stijl, gemiddeld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04" autoAdjust="0"/>
    <p:restoredTop sz="89888" autoAdjust="0"/>
  </p:normalViewPr>
  <p:slideViewPr>
    <p:cSldViewPr snapToGrid="0" showGuides="1">
      <p:cViewPr varScale="1">
        <p:scale>
          <a:sx n="52" d="100"/>
          <a:sy n="52" d="100"/>
        </p:scale>
        <p:origin x="269" y="72"/>
      </p:cViewPr>
      <p:guideLst>
        <p:guide orient="horz" pos="3072"/>
        <p:guide pos="54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presProps" Target="pres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microsoft.com/office/2016/11/relationships/changesInfo" Target="changesInfos/changesInfo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theme" Target="theme/theme1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ren Somers" userId="a0f9801f-b15c-4693-b108-f87734b6e208" providerId="ADAL" clId="{051D26F9-8D34-4C5A-9DE0-D0BD2FE23B29}"/>
    <pc:docChg chg="undo custSel addSld delSld modSld">
      <pc:chgData name="Joren Somers" userId="a0f9801f-b15c-4693-b108-f87734b6e208" providerId="ADAL" clId="{051D26F9-8D34-4C5A-9DE0-D0BD2FE23B29}" dt="2021-10-16T07:58:41.074" v="4822" actId="2696"/>
      <pc:docMkLst>
        <pc:docMk/>
      </pc:docMkLst>
      <pc:sldChg chg="modSp">
        <pc:chgData name="Joren Somers" userId="a0f9801f-b15c-4693-b108-f87734b6e208" providerId="ADAL" clId="{051D26F9-8D34-4C5A-9DE0-D0BD2FE23B29}" dt="2021-10-15T07:40:23.180" v="6" actId="20577"/>
        <pc:sldMkLst>
          <pc:docMk/>
          <pc:sldMk cId="3355618083" sldId="256"/>
        </pc:sldMkLst>
        <pc:spChg chg="mod">
          <ac:chgData name="Joren Somers" userId="a0f9801f-b15c-4693-b108-f87734b6e208" providerId="ADAL" clId="{051D26F9-8D34-4C5A-9DE0-D0BD2FE23B29}" dt="2021-10-15T07:40:23.180" v="6" actId="20577"/>
          <ac:spMkLst>
            <pc:docMk/>
            <pc:sldMk cId="3355618083" sldId="256"/>
            <ac:spMk id="17" creationId="{00000000-0000-0000-0000-000000000000}"/>
          </ac:spMkLst>
        </pc:spChg>
      </pc:sldChg>
      <pc:sldChg chg="modSp">
        <pc:chgData name="Joren Somers" userId="a0f9801f-b15c-4693-b108-f87734b6e208" providerId="ADAL" clId="{051D26F9-8D34-4C5A-9DE0-D0BD2FE23B29}" dt="2021-10-15T08:56:05.366" v="3712" actId="20577"/>
        <pc:sldMkLst>
          <pc:docMk/>
          <pc:sldMk cId="411963799" sldId="264"/>
        </pc:sldMkLst>
        <pc:spChg chg="mod">
          <ac:chgData name="Joren Somers" userId="a0f9801f-b15c-4693-b108-f87734b6e208" providerId="ADAL" clId="{051D26F9-8D34-4C5A-9DE0-D0BD2FE23B29}" dt="2021-10-15T08:56:05.366" v="3712" actId="20577"/>
          <ac:spMkLst>
            <pc:docMk/>
            <pc:sldMk cId="411963799" sldId="264"/>
            <ac:spMk id="2" creationId="{00000000-0000-0000-0000-000000000000}"/>
          </ac:spMkLst>
        </pc:spChg>
      </pc:sldChg>
      <pc:sldChg chg="modSp">
        <pc:chgData name="Joren Somers" userId="a0f9801f-b15c-4693-b108-f87734b6e208" providerId="ADAL" clId="{051D26F9-8D34-4C5A-9DE0-D0BD2FE23B29}" dt="2021-10-15T15:00:32.896" v="4668" actId="108"/>
        <pc:sldMkLst>
          <pc:docMk/>
          <pc:sldMk cId="1888289208" sldId="265"/>
        </pc:sldMkLst>
        <pc:spChg chg="mod">
          <ac:chgData name="Joren Somers" userId="a0f9801f-b15c-4693-b108-f87734b6e208" providerId="ADAL" clId="{051D26F9-8D34-4C5A-9DE0-D0BD2FE23B29}" dt="2021-10-15T07:42:23.735" v="243" actId="20577"/>
          <ac:spMkLst>
            <pc:docMk/>
            <pc:sldMk cId="1888289208" sldId="265"/>
            <ac:spMk id="2" creationId="{00000000-0000-0000-0000-000000000000}"/>
          </ac:spMkLst>
        </pc:spChg>
        <pc:spChg chg="mod">
          <ac:chgData name="Joren Somers" userId="a0f9801f-b15c-4693-b108-f87734b6e208" providerId="ADAL" clId="{051D26F9-8D34-4C5A-9DE0-D0BD2FE23B29}" dt="2021-10-15T15:00:32.896" v="4668" actId="108"/>
          <ac:spMkLst>
            <pc:docMk/>
            <pc:sldMk cId="1888289208" sldId="265"/>
            <ac:spMk id="3" creationId="{00000000-0000-0000-0000-000000000000}"/>
          </ac:spMkLst>
        </pc:spChg>
      </pc:sldChg>
      <pc:sldChg chg="modSp">
        <pc:chgData name="Joren Somers" userId="a0f9801f-b15c-4693-b108-f87734b6e208" providerId="ADAL" clId="{051D26F9-8D34-4C5A-9DE0-D0BD2FE23B29}" dt="2021-10-15T08:37:50.511" v="2573" actId="20577"/>
        <pc:sldMkLst>
          <pc:docMk/>
          <pc:sldMk cId="1222460881" sldId="272"/>
        </pc:sldMkLst>
        <pc:spChg chg="mod">
          <ac:chgData name="Joren Somers" userId="a0f9801f-b15c-4693-b108-f87734b6e208" providerId="ADAL" clId="{051D26F9-8D34-4C5A-9DE0-D0BD2FE23B29}" dt="2021-10-15T08:35:13.581" v="2393" actId="20577"/>
          <ac:spMkLst>
            <pc:docMk/>
            <pc:sldMk cId="1222460881" sldId="272"/>
            <ac:spMk id="2" creationId="{5505E080-5B7B-49BD-9D21-60BAF0FB22BB}"/>
          </ac:spMkLst>
        </pc:spChg>
        <pc:spChg chg="mod">
          <ac:chgData name="Joren Somers" userId="a0f9801f-b15c-4693-b108-f87734b6e208" providerId="ADAL" clId="{051D26F9-8D34-4C5A-9DE0-D0BD2FE23B29}" dt="2021-10-15T08:37:50.511" v="2573" actId="20577"/>
          <ac:spMkLst>
            <pc:docMk/>
            <pc:sldMk cId="1222460881" sldId="272"/>
            <ac:spMk id="3" creationId="{D692BCED-59EA-420A-A3E0-52A8DB7CB5C0}"/>
          </ac:spMkLst>
        </pc:spChg>
      </pc:sldChg>
      <pc:sldChg chg="modSp">
        <pc:chgData name="Joren Somers" userId="a0f9801f-b15c-4693-b108-f87734b6e208" providerId="ADAL" clId="{051D26F9-8D34-4C5A-9DE0-D0BD2FE23B29}" dt="2021-10-15T08:25:51.068" v="1538" actId="20577"/>
        <pc:sldMkLst>
          <pc:docMk/>
          <pc:sldMk cId="193705850" sldId="273"/>
        </pc:sldMkLst>
        <pc:spChg chg="mod">
          <ac:chgData name="Joren Somers" userId="a0f9801f-b15c-4693-b108-f87734b6e208" providerId="ADAL" clId="{051D26F9-8D34-4C5A-9DE0-D0BD2FE23B29}" dt="2021-10-15T08:23:28.615" v="1475" actId="20577"/>
          <ac:spMkLst>
            <pc:docMk/>
            <pc:sldMk cId="193705850" sldId="273"/>
            <ac:spMk id="2" creationId="{4A9DCB5F-CDCC-4D88-93E1-6DF82FAA9C86}"/>
          </ac:spMkLst>
        </pc:spChg>
        <pc:spChg chg="mod">
          <ac:chgData name="Joren Somers" userId="a0f9801f-b15c-4693-b108-f87734b6e208" providerId="ADAL" clId="{051D26F9-8D34-4C5A-9DE0-D0BD2FE23B29}" dt="2021-10-15T08:25:51.068" v="1538" actId="20577"/>
          <ac:spMkLst>
            <pc:docMk/>
            <pc:sldMk cId="193705850" sldId="273"/>
            <ac:spMk id="3" creationId="{F5430A98-CDC6-4C9F-A80F-8790F16069E2}"/>
          </ac:spMkLst>
        </pc:spChg>
      </pc:sldChg>
      <pc:sldChg chg="modSp">
        <pc:chgData name="Joren Somers" userId="a0f9801f-b15c-4693-b108-f87734b6e208" providerId="ADAL" clId="{051D26F9-8D34-4C5A-9DE0-D0BD2FE23B29}" dt="2021-10-15T08:29:34.928" v="1644" actId="20577"/>
        <pc:sldMkLst>
          <pc:docMk/>
          <pc:sldMk cId="3270317724" sldId="274"/>
        </pc:sldMkLst>
        <pc:spChg chg="mod">
          <ac:chgData name="Joren Somers" userId="a0f9801f-b15c-4693-b108-f87734b6e208" providerId="ADAL" clId="{051D26F9-8D34-4C5A-9DE0-D0BD2FE23B29}" dt="2021-10-15T08:25:56.648" v="1548" actId="20577"/>
          <ac:spMkLst>
            <pc:docMk/>
            <pc:sldMk cId="3270317724" sldId="274"/>
            <ac:spMk id="2" creationId="{4A9DCB5F-CDCC-4D88-93E1-6DF82FAA9C86}"/>
          </ac:spMkLst>
        </pc:spChg>
        <pc:spChg chg="mod">
          <ac:chgData name="Joren Somers" userId="a0f9801f-b15c-4693-b108-f87734b6e208" providerId="ADAL" clId="{051D26F9-8D34-4C5A-9DE0-D0BD2FE23B29}" dt="2021-10-15T08:29:34.928" v="1644" actId="20577"/>
          <ac:spMkLst>
            <pc:docMk/>
            <pc:sldMk cId="3270317724" sldId="274"/>
            <ac:spMk id="3" creationId="{F5430A98-CDC6-4C9F-A80F-8790F16069E2}"/>
          </ac:spMkLst>
        </pc:spChg>
      </pc:sldChg>
      <pc:sldChg chg="del">
        <pc:chgData name="Joren Somers" userId="a0f9801f-b15c-4693-b108-f87734b6e208" providerId="ADAL" clId="{051D26F9-8D34-4C5A-9DE0-D0BD2FE23B29}" dt="2021-10-16T07:58:31.580" v="4818" actId="2696"/>
        <pc:sldMkLst>
          <pc:docMk/>
          <pc:sldMk cId="3452416810" sldId="278"/>
        </pc:sldMkLst>
      </pc:sldChg>
      <pc:sldChg chg="modSp">
        <pc:chgData name="Joren Somers" userId="a0f9801f-b15c-4693-b108-f87734b6e208" providerId="ADAL" clId="{051D26F9-8D34-4C5A-9DE0-D0BD2FE23B29}" dt="2021-10-15T08:41:13.984" v="2769" actId="20577"/>
        <pc:sldMkLst>
          <pc:docMk/>
          <pc:sldMk cId="4137786684" sldId="284"/>
        </pc:sldMkLst>
        <pc:spChg chg="mod">
          <ac:chgData name="Joren Somers" userId="a0f9801f-b15c-4693-b108-f87734b6e208" providerId="ADAL" clId="{051D26F9-8D34-4C5A-9DE0-D0BD2FE23B29}" dt="2021-10-15T08:38:10.097" v="2587"/>
          <ac:spMkLst>
            <pc:docMk/>
            <pc:sldMk cId="4137786684" sldId="284"/>
            <ac:spMk id="2" creationId="{5505E080-5B7B-49BD-9D21-60BAF0FB22BB}"/>
          </ac:spMkLst>
        </pc:spChg>
        <pc:spChg chg="mod">
          <ac:chgData name="Joren Somers" userId="a0f9801f-b15c-4693-b108-f87734b6e208" providerId="ADAL" clId="{051D26F9-8D34-4C5A-9DE0-D0BD2FE23B29}" dt="2021-10-15T08:41:13.984" v="2769" actId="20577"/>
          <ac:spMkLst>
            <pc:docMk/>
            <pc:sldMk cId="4137786684" sldId="284"/>
            <ac:spMk id="3" creationId="{D692BCED-59EA-420A-A3E0-52A8DB7CB5C0}"/>
          </ac:spMkLst>
        </pc:spChg>
      </pc:sldChg>
      <pc:sldChg chg="modSp">
        <pc:chgData name="Joren Somers" userId="a0f9801f-b15c-4693-b108-f87734b6e208" providerId="ADAL" clId="{051D26F9-8D34-4C5A-9DE0-D0BD2FE23B29}" dt="2021-10-15T08:22:39.285" v="1414" actId="20577"/>
        <pc:sldMkLst>
          <pc:docMk/>
          <pc:sldMk cId="1649261428" sldId="286"/>
        </pc:sldMkLst>
        <pc:spChg chg="mod">
          <ac:chgData name="Joren Somers" userId="a0f9801f-b15c-4693-b108-f87734b6e208" providerId="ADAL" clId="{051D26F9-8D34-4C5A-9DE0-D0BD2FE23B29}" dt="2021-10-15T07:48:41.029" v="755" actId="20577"/>
          <ac:spMkLst>
            <pc:docMk/>
            <pc:sldMk cId="1649261428" sldId="286"/>
            <ac:spMk id="2" creationId="{5C930DC5-CBC8-4398-A67E-D60E1EB56439}"/>
          </ac:spMkLst>
        </pc:spChg>
        <pc:spChg chg="mod">
          <ac:chgData name="Joren Somers" userId="a0f9801f-b15c-4693-b108-f87734b6e208" providerId="ADAL" clId="{051D26F9-8D34-4C5A-9DE0-D0BD2FE23B29}" dt="2021-10-15T08:22:39.285" v="1414" actId="20577"/>
          <ac:spMkLst>
            <pc:docMk/>
            <pc:sldMk cId="1649261428" sldId="286"/>
            <ac:spMk id="3" creationId="{E8A287A1-52DC-4E97-B630-5C663EB312AA}"/>
          </ac:spMkLst>
        </pc:spChg>
      </pc:sldChg>
      <pc:sldChg chg="modSp">
        <pc:chgData name="Joren Somers" userId="a0f9801f-b15c-4693-b108-f87734b6e208" providerId="ADAL" clId="{051D26F9-8D34-4C5A-9DE0-D0BD2FE23B29}" dt="2021-10-15T15:26:45.238" v="4675" actId="20577"/>
        <pc:sldMkLst>
          <pc:docMk/>
          <pc:sldMk cId="2288721235" sldId="287"/>
        </pc:sldMkLst>
        <pc:spChg chg="mod">
          <ac:chgData name="Joren Somers" userId="a0f9801f-b15c-4693-b108-f87734b6e208" providerId="ADAL" clId="{051D26F9-8D34-4C5A-9DE0-D0BD2FE23B29}" dt="2021-10-15T09:13:05.819" v="3838" actId="20577"/>
          <ac:spMkLst>
            <pc:docMk/>
            <pc:sldMk cId="2288721235" sldId="287"/>
            <ac:spMk id="2" creationId="{59BB1C1E-A141-4B36-ABF1-51FE89F48F01}"/>
          </ac:spMkLst>
        </pc:spChg>
        <pc:spChg chg="mod">
          <ac:chgData name="Joren Somers" userId="a0f9801f-b15c-4693-b108-f87734b6e208" providerId="ADAL" clId="{051D26F9-8D34-4C5A-9DE0-D0BD2FE23B29}" dt="2021-10-15T15:26:45.238" v="4675" actId="20577"/>
          <ac:spMkLst>
            <pc:docMk/>
            <pc:sldMk cId="2288721235" sldId="287"/>
            <ac:spMk id="3" creationId="{22072008-A1F3-4BEA-A784-0C5F9AF4CDB8}"/>
          </ac:spMkLst>
        </pc:spChg>
      </pc:sldChg>
      <pc:sldChg chg="modSp">
        <pc:chgData name="Joren Somers" userId="a0f9801f-b15c-4693-b108-f87734b6e208" providerId="ADAL" clId="{051D26F9-8D34-4C5A-9DE0-D0BD2FE23B29}" dt="2021-10-15T09:10:45.478" v="3754" actId="20577"/>
        <pc:sldMkLst>
          <pc:docMk/>
          <pc:sldMk cId="276419027" sldId="294"/>
        </pc:sldMkLst>
        <pc:spChg chg="mod">
          <ac:chgData name="Joren Somers" userId="a0f9801f-b15c-4693-b108-f87734b6e208" providerId="ADAL" clId="{051D26F9-8D34-4C5A-9DE0-D0BD2FE23B29}" dt="2021-10-15T07:45:53.658" v="559" actId="20577"/>
          <ac:spMkLst>
            <pc:docMk/>
            <pc:sldMk cId="276419027" sldId="294"/>
            <ac:spMk id="2" creationId="{00000000-0000-0000-0000-000000000000}"/>
          </ac:spMkLst>
        </pc:spChg>
        <pc:spChg chg="mod">
          <ac:chgData name="Joren Somers" userId="a0f9801f-b15c-4693-b108-f87734b6e208" providerId="ADAL" clId="{051D26F9-8D34-4C5A-9DE0-D0BD2FE23B29}" dt="2021-10-15T09:10:45.478" v="3754" actId="20577"/>
          <ac:spMkLst>
            <pc:docMk/>
            <pc:sldMk cId="276419027" sldId="294"/>
            <ac:spMk id="3" creationId="{00000000-0000-0000-0000-000000000000}"/>
          </ac:spMkLst>
        </pc:spChg>
      </pc:sldChg>
      <pc:sldChg chg="addSp delSp modSp">
        <pc:chgData name="Joren Somers" userId="a0f9801f-b15c-4693-b108-f87734b6e208" providerId="ADAL" clId="{051D26F9-8D34-4C5A-9DE0-D0BD2FE23B29}" dt="2021-10-15T08:19:42.783" v="939" actId="139"/>
        <pc:sldMkLst>
          <pc:docMk/>
          <pc:sldMk cId="3104072404" sldId="295"/>
        </pc:sldMkLst>
        <pc:spChg chg="mod">
          <ac:chgData name="Joren Somers" userId="a0f9801f-b15c-4693-b108-f87734b6e208" providerId="ADAL" clId="{051D26F9-8D34-4C5A-9DE0-D0BD2FE23B29}" dt="2021-10-15T07:46:03.309" v="575" actId="20577"/>
          <ac:spMkLst>
            <pc:docMk/>
            <pc:sldMk cId="3104072404" sldId="295"/>
            <ac:spMk id="2" creationId="{00000000-0000-0000-0000-000000000000}"/>
          </ac:spMkLst>
        </pc:spChg>
        <pc:spChg chg="mod">
          <ac:chgData name="Joren Somers" userId="a0f9801f-b15c-4693-b108-f87734b6e208" providerId="ADAL" clId="{051D26F9-8D34-4C5A-9DE0-D0BD2FE23B29}" dt="2021-10-15T08:19:42.783" v="939" actId="139"/>
          <ac:spMkLst>
            <pc:docMk/>
            <pc:sldMk cId="3104072404" sldId="295"/>
            <ac:spMk id="3" creationId="{00000000-0000-0000-0000-000000000000}"/>
          </ac:spMkLst>
        </pc:spChg>
        <pc:spChg chg="add del mod">
          <ac:chgData name="Joren Somers" userId="a0f9801f-b15c-4693-b108-f87734b6e208" providerId="ADAL" clId="{051D26F9-8D34-4C5A-9DE0-D0BD2FE23B29}" dt="2021-10-15T08:18:03.142" v="821" actId="478"/>
          <ac:spMkLst>
            <pc:docMk/>
            <pc:sldMk cId="3104072404" sldId="295"/>
            <ac:spMk id="5" creationId="{A1523067-1153-4B22-89BB-711B77BC865E}"/>
          </ac:spMkLst>
        </pc:spChg>
        <pc:spChg chg="add del mod">
          <ac:chgData name="Joren Somers" userId="a0f9801f-b15c-4693-b108-f87734b6e208" providerId="ADAL" clId="{051D26F9-8D34-4C5A-9DE0-D0BD2FE23B29}" dt="2021-10-15T08:18:00.951" v="820" actId="478"/>
          <ac:spMkLst>
            <pc:docMk/>
            <pc:sldMk cId="3104072404" sldId="295"/>
            <ac:spMk id="6" creationId="{97126B0B-C515-45A4-8DD7-A0E910999A14}"/>
          </ac:spMkLst>
        </pc:spChg>
      </pc:sldChg>
      <pc:sldChg chg="modSp">
        <pc:chgData name="Joren Somers" userId="a0f9801f-b15c-4693-b108-f87734b6e208" providerId="ADAL" clId="{051D26F9-8D34-4C5A-9DE0-D0BD2FE23B29}" dt="2021-10-15T08:23:06.810" v="1455" actId="20577"/>
        <pc:sldMkLst>
          <pc:docMk/>
          <pc:sldMk cId="2035756821" sldId="297"/>
        </pc:sldMkLst>
        <pc:spChg chg="mod">
          <ac:chgData name="Joren Somers" userId="a0f9801f-b15c-4693-b108-f87734b6e208" providerId="ADAL" clId="{051D26F9-8D34-4C5A-9DE0-D0BD2FE23B29}" dt="2021-10-15T07:40:43.356" v="15" actId="20577"/>
          <ac:spMkLst>
            <pc:docMk/>
            <pc:sldMk cId="2035756821" sldId="297"/>
            <ac:spMk id="2" creationId="{47DFA552-0FB0-4323-9E11-4FC324ABA8F2}"/>
          </ac:spMkLst>
        </pc:spChg>
        <pc:spChg chg="mod">
          <ac:chgData name="Joren Somers" userId="a0f9801f-b15c-4693-b108-f87734b6e208" providerId="ADAL" clId="{051D26F9-8D34-4C5A-9DE0-D0BD2FE23B29}" dt="2021-10-15T08:23:06.810" v="1455" actId="20577"/>
          <ac:spMkLst>
            <pc:docMk/>
            <pc:sldMk cId="2035756821" sldId="297"/>
            <ac:spMk id="3" creationId="{9781562E-B0F0-448E-8083-9593CF50D8B3}"/>
          </ac:spMkLst>
        </pc:spChg>
      </pc:sldChg>
      <pc:sldChg chg="modSp">
        <pc:chgData name="Joren Somers" userId="a0f9801f-b15c-4693-b108-f87734b6e208" providerId="ADAL" clId="{051D26F9-8D34-4C5A-9DE0-D0BD2FE23B29}" dt="2021-10-15T08:40:03.662" v="2743" actId="20577"/>
        <pc:sldMkLst>
          <pc:docMk/>
          <pc:sldMk cId="1698745997" sldId="298"/>
        </pc:sldMkLst>
        <pc:spChg chg="mod">
          <ac:chgData name="Joren Somers" userId="a0f9801f-b15c-4693-b108-f87734b6e208" providerId="ADAL" clId="{051D26F9-8D34-4C5A-9DE0-D0BD2FE23B29}" dt="2021-10-15T08:38:01.453" v="2585" actId="20577"/>
          <ac:spMkLst>
            <pc:docMk/>
            <pc:sldMk cId="1698745997" sldId="298"/>
            <ac:spMk id="2" creationId="{5505E080-5B7B-49BD-9D21-60BAF0FB22BB}"/>
          </ac:spMkLst>
        </pc:spChg>
        <pc:spChg chg="mod">
          <ac:chgData name="Joren Somers" userId="a0f9801f-b15c-4693-b108-f87734b6e208" providerId="ADAL" clId="{051D26F9-8D34-4C5A-9DE0-D0BD2FE23B29}" dt="2021-10-15T08:40:03.662" v="2743" actId="20577"/>
          <ac:spMkLst>
            <pc:docMk/>
            <pc:sldMk cId="1698745997" sldId="298"/>
            <ac:spMk id="3" creationId="{D692BCED-59EA-420A-A3E0-52A8DB7CB5C0}"/>
          </ac:spMkLst>
        </pc:spChg>
      </pc:sldChg>
      <pc:sldChg chg="modSp">
        <pc:chgData name="Joren Somers" userId="a0f9801f-b15c-4693-b108-f87734b6e208" providerId="ADAL" clId="{051D26F9-8D34-4C5A-9DE0-D0BD2FE23B29}" dt="2021-10-15T08:31:53.005" v="1884" actId="20577"/>
        <pc:sldMkLst>
          <pc:docMk/>
          <pc:sldMk cId="556514135" sldId="303"/>
        </pc:sldMkLst>
        <pc:spChg chg="mod">
          <ac:chgData name="Joren Somers" userId="a0f9801f-b15c-4693-b108-f87734b6e208" providerId="ADAL" clId="{051D26F9-8D34-4C5A-9DE0-D0BD2FE23B29}" dt="2021-10-15T08:29:45.763" v="1668" actId="20577"/>
          <ac:spMkLst>
            <pc:docMk/>
            <pc:sldMk cId="556514135" sldId="303"/>
            <ac:spMk id="2" creationId="{161D9003-11F6-4FEA-808A-4D07C792DED6}"/>
          </ac:spMkLst>
        </pc:spChg>
        <pc:graphicFrameChg chg="modGraphic">
          <ac:chgData name="Joren Somers" userId="a0f9801f-b15c-4693-b108-f87734b6e208" providerId="ADAL" clId="{051D26F9-8D34-4C5A-9DE0-D0BD2FE23B29}" dt="2021-10-15T08:31:53.005" v="1884" actId="20577"/>
          <ac:graphicFrameMkLst>
            <pc:docMk/>
            <pc:sldMk cId="556514135" sldId="303"/>
            <ac:graphicFrameMk id="5" creationId="{5830A146-CADE-4824-A79F-9C67551ADCBD}"/>
          </ac:graphicFrameMkLst>
        </pc:graphicFrameChg>
      </pc:sldChg>
      <pc:sldChg chg="modSp">
        <pc:chgData name="Joren Somers" userId="a0f9801f-b15c-4693-b108-f87734b6e208" providerId="ADAL" clId="{051D26F9-8D34-4C5A-9DE0-D0BD2FE23B29}" dt="2021-10-15T09:12:07.122" v="3810"/>
        <pc:sldMkLst>
          <pc:docMk/>
          <pc:sldMk cId="2117745834" sldId="333"/>
        </pc:sldMkLst>
        <pc:spChg chg="mod">
          <ac:chgData name="Joren Somers" userId="a0f9801f-b15c-4693-b108-f87734b6e208" providerId="ADAL" clId="{051D26F9-8D34-4C5A-9DE0-D0BD2FE23B29}" dt="2021-10-15T08:49:35.197" v="3476" actId="20577"/>
          <ac:spMkLst>
            <pc:docMk/>
            <pc:sldMk cId="2117745834" sldId="333"/>
            <ac:spMk id="15" creationId="{5B6BF52F-9461-4F31-889E-F9F4D2611605}"/>
          </ac:spMkLst>
        </pc:spChg>
        <pc:spChg chg="mod">
          <ac:chgData name="Joren Somers" userId="a0f9801f-b15c-4693-b108-f87734b6e208" providerId="ADAL" clId="{051D26F9-8D34-4C5A-9DE0-D0BD2FE23B29}" dt="2021-10-15T08:48:55.930" v="3425" actId="20577"/>
          <ac:spMkLst>
            <pc:docMk/>
            <pc:sldMk cId="2117745834" sldId="333"/>
            <ac:spMk id="16" creationId="{D80D31E9-8307-4EDE-B935-E8525CBDB040}"/>
          </ac:spMkLst>
        </pc:spChg>
        <pc:graphicFrameChg chg="mod">
          <ac:chgData name="Joren Somers" userId="a0f9801f-b15c-4693-b108-f87734b6e208" providerId="ADAL" clId="{051D26F9-8D34-4C5A-9DE0-D0BD2FE23B29}" dt="2021-10-15T09:12:07.122" v="3810"/>
          <ac:graphicFrameMkLst>
            <pc:docMk/>
            <pc:sldMk cId="2117745834" sldId="333"/>
            <ac:graphicFrameMk id="8" creationId="{F14637AD-B4E7-4D2C-85E2-8C157B157C67}"/>
          </ac:graphicFrameMkLst>
        </pc:graphicFrameChg>
      </pc:sldChg>
      <pc:sldChg chg="modSp">
        <pc:chgData name="Joren Somers" userId="a0f9801f-b15c-4693-b108-f87734b6e208" providerId="ADAL" clId="{051D26F9-8D34-4C5A-9DE0-D0BD2FE23B29}" dt="2021-10-15T09:21:47.028" v="3918" actId="20577"/>
        <pc:sldMkLst>
          <pc:docMk/>
          <pc:sldMk cId="4094752861" sldId="334"/>
        </pc:sldMkLst>
        <pc:spChg chg="mod">
          <ac:chgData name="Joren Somers" userId="a0f9801f-b15c-4693-b108-f87734b6e208" providerId="ADAL" clId="{051D26F9-8D34-4C5A-9DE0-D0BD2FE23B29}" dt="2021-10-15T08:53:37.925" v="3662"/>
          <ac:spMkLst>
            <pc:docMk/>
            <pc:sldMk cId="4094752861" sldId="334"/>
            <ac:spMk id="15" creationId="{5B6BF52F-9461-4F31-889E-F9F4D2611605}"/>
          </ac:spMkLst>
        </pc:spChg>
        <pc:spChg chg="mod">
          <ac:chgData name="Joren Somers" userId="a0f9801f-b15c-4693-b108-f87734b6e208" providerId="ADAL" clId="{051D26F9-8D34-4C5A-9DE0-D0BD2FE23B29}" dt="2021-10-15T09:21:47.028" v="3918" actId="20577"/>
          <ac:spMkLst>
            <pc:docMk/>
            <pc:sldMk cId="4094752861" sldId="334"/>
            <ac:spMk id="16" creationId="{D80D31E9-8307-4EDE-B935-E8525CBDB040}"/>
          </ac:spMkLst>
        </pc:spChg>
        <pc:graphicFrameChg chg="mod">
          <ac:chgData name="Joren Somers" userId="a0f9801f-b15c-4693-b108-f87734b6e208" providerId="ADAL" clId="{051D26F9-8D34-4C5A-9DE0-D0BD2FE23B29}" dt="2021-10-15T09:12:13.488" v="3812"/>
          <ac:graphicFrameMkLst>
            <pc:docMk/>
            <pc:sldMk cId="4094752861" sldId="334"/>
            <ac:graphicFrameMk id="8" creationId="{F14637AD-B4E7-4D2C-85E2-8C157B157C67}"/>
          </ac:graphicFrameMkLst>
        </pc:graphicFrameChg>
      </pc:sldChg>
      <pc:sldChg chg="del">
        <pc:chgData name="Joren Somers" userId="a0f9801f-b15c-4693-b108-f87734b6e208" providerId="ADAL" clId="{051D26F9-8D34-4C5A-9DE0-D0BD2FE23B29}" dt="2021-10-16T07:58:35.875" v="4820" actId="2696"/>
        <pc:sldMkLst>
          <pc:docMk/>
          <pc:sldMk cId="2062916036" sldId="335"/>
        </pc:sldMkLst>
      </pc:sldChg>
      <pc:sldChg chg="modSp">
        <pc:chgData name="Joren Somers" userId="a0f9801f-b15c-4693-b108-f87734b6e208" providerId="ADAL" clId="{051D26F9-8D34-4C5A-9DE0-D0BD2FE23B29}" dt="2021-10-15T09:11:51.723" v="3806"/>
        <pc:sldMkLst>
          <pc:docMk/>
          <pc:sldMk cId="1076804023" sldId="336"/>
        </pc:sldMkLst>
        <pc:spChg chg="mod">
          <ac:chgData name="Joren Somers" userId="a0f9801f-b15c-4693-b108-f87734b6e208" providerId="ADAL" clId="{051D26F9-8D34-4C5A-9DE0-D0BD2FE23B29}" dt="2021-10-15T08:52:14.134" v="3550" actId="20577"/>
          <ac:spMkLst>
            <pc:docMk/>
            <pc:sldMk cId="1076804023" sldId="336"/>
            <ac:spMk id="15" creationId="{5B6BF52F-9461-4F31-889E-F9F4D2611605}"/>
          </ac:spMkLst>
        </pc:spChg>
        <pc:spChg chg="mod">
          <ac:chgData name="Joren Somers" userId="a0f9801f-b15c-4693-b108-f87734b6e208" providerId="ADAL" clId="{051D26F9-8D34-4C5A-9DE0-D0BD2FE23B29}" dt="2021-10-15T08:47:01.704" v="3093" actId="20577"/>
          <ac:spMkLst>
            <pc:docMk/>
            <pc:sldMk cId="1076804023" sldId="336"/>
            <ac:spMk id="16" creationId="{D80D31E9-8307-4EDE-B935-E8525CBDB040}"/>
          </ac:spMkLst>
        </pc:spChg>
        <pc:graphicFrameChg chg="mod modGraphic">
          <ac:chgData name="Joren Somers" userId="a0f9801f-b15c-4693-b108-f87734b6e208" providerId="ADAL" clId="{051D26F9-8D34-4C5A-9DE0-D0BD2FE23B29}" dt="2021-10-15T09:11:51.723" v="3806"/>
          <ac:graphicFrameMkLst>
            <pc:docMk/>
            <pc:sldMk cId="1076804023" sldId="336"/>
            <ac:graphicFrameMk id="8" creationId="{F14637AD-B4E7-4D2C-85E2-8C157B157C67}"/>
          </ac:graphicFrameMkLst>
        </pc:graphicFrameChg>
      </pc:sldChg>
      <pc:sldChg chg="del">
        <pc:chgData name="Joren Somers" userId="a0f9801f-b15c-4693-b108-f87734b6e208" providerId="ADAL" clId="{051D26F9-8D34-4C5A-9DE0-D0BD2FE23B29}" dt="2021-10-16T07:58:36.593" v="4821" actId="2696"/>
        <pc:sldMkLst>
          <pc:docMk/>
          <pc:sldMk cId="2784825320" sldId="338"/>
        </pc:sldMkLst>
      </pc:sldChg>
      <pc:sldChg chg="modSp">
        <pc:chgData name="Joren Somers" userId="a0f9801f-b15c-4693-b108-f87734b6e208" providerId="ADAL" clId="{051D26F9-8D34-4C5A-9DE0-D0BD2FE23B29}" dt="2021-10-15T09:11:56.216" v="3807"/>
        <pc:sldMkLst>
          <pc:docMk/>
          <pc:sldMk cId="1674128163" sldId="339"/>
        </pc:sldMkLst>
        <pc:spChg chg="mod">
          <ac:chgData name="Joren Somers" userId="a0f9801f-b15c-4693-b108-f87734b6e208" providerId="ADAL" clId="{051D26F9-8D34-4C5A-9DE0-D0BD2FE23B29}" dt="2021-10-15T08:52:29.240" v="3588" actId="20577"/>
          <ac:spMkLst>
            <pc:docMk/>
            <pc:sldMk cId="1674128163" sldId="339"/>
            <ac:spMk id="15" creationId="{5B6BF52F-9461-4F31-889E-F9F4D2611605}"/>
          </ac:spMkLst>
        </pc:spChg>
        <pc:spChg chg="mod">
          <ac:chgData name="Joren Somers" userId="a0f9801f-b15c-4693-b108-f87734b6e208" providerId="ADAL" clId="{051D26F9-8D34-4C5A-9DE0-D0BD2FE23B29}" dt="2021-10-15T08:47:15.778" v="3120" actId="20577"/>
          <ac:spMkLst>
            <pc:docMk/>
            <pc:sldMk cId="1674128163" sldId="339"/>
            <ac:spMk id="16" creationId="{D80D31E9-8307-4EDE-B935-E8525CBDB040}"/>
          </ac:spMkLst>
        </pc:spChg>
        <pc:graphicFrameChg chg="mod">
          <ac:chgData name="Joren Somers" userId="a0f9801f-b15c-4693-b108-f87734b6e208" providerId="ADAL" clId="{051D26F9-8D34-4C5A-9DE0-D0BD2FE23B29}" dt="2021-10-15T09:11:56.216" v="3807"/>
          <ac:graphicFrameMkLst>
            <pc:docMk/>
            <pc:sldMk cId="1674128163" sldId="339"/>
            <ac:graphicFrameMk id="8" creationId="{F14637AD-B4E7-4D2C-85E2-8C157B157C67}"/>
          </ac:graphicFrameMkLst>
        </pc:graphicFrameChg>
      </pc:sldChg>
      <pc:sldChg chg="modSp">
        <pc:chgData name="Joren Somers" userId="a0f9801f-b15c-4693-b108-f87734b6e208" providerId="ADAL" clId="{051D26F9-8D34-4C5A-9DE0-D0BD2FE23B29}" dt="2021-10-15T08:34:57.505" v="2381" actId="20577"/>
        <pc:sldMkLst>
          <pc:docMk/>
          <pc:sldMk cId="4092987792" sldId="341"/>
        </pc:sldMkLst>
        <pc:spChg chg="mod">
          <ac:chgData name="Joren Somers" userId="a0f9801f-b15c-4693-b108-f87734b6e208" providerId="ADAL" clId="{051D26F9-8D34-4C5A-9DE0-D0BD2FE23B29}" dt="2021-10-15T08:34:57.505" v="2381" actId="20577"/>
          <ac:spMkLst>
            <pc:docMk/>
            <pc:sldMk cId="4092987792" sldId="341"/>
            <ac:spMk id="2" creationId="{EF07D6E1-95FD-4B49-AAA7-A466383AE7EF}"/>
          </ac:spMkLst>
        </pc:spChg>
      </pc:sldChg>
      <pc:sldChg chg="modSp">
        <pc:chgData name="Joren Somers" userId="a0f9801f-b15c-4693-b108-f87734b6e208" providerId="ADAL" clId="{051D26F9-8D34-4C5A-9DE0-D0BD2FE23B29}" dt="2021-10-15T08:23:21.685" v="1463" actId="1076"/>
        <pc:sldMkLst>
          <pc:docMk/>
          <pc:sldMk cId="2223302466" sldId="342"/>
        </pc:sldMkLst>
        <pc:spChg chg="mod">
          <ac:chgData name="Joren Somers" userId="a0f9801f-b15c-4693-b108-f87734b6e208" providerId="ADAL" clId="{051D26F9-8D34-4C5A-9DE0-D0BD2FE23B29}" dt="2021-10-15T08:23:14.533" v="1462" actId="20577"/>
          <ac:spMkLst>
            <pc:docMk/>
            <pc:sldMk cId="2223302466" sldId="342"/>
            <ac:spMk id="2" creationId="{EF07D6E1-95FD-4B49-AAA7-A466383AE7EF}"/>
          </ac:spMkLst>
        </pc:spChg>
        <pc:picChg chg="mod">
          <ac:chgData name="Joren Somers" userId="a0f9801f-b15c-4693-b108-f87734b6e208" providerId="ADAL" clId="{051D26F9-8D34-4C5A-9DE0-D0BD2FE23B29}" dt="2021-10-15T08:23:21.685" v="1463" actId="1076"/>
          <ac:picMkLst>
            <pc:docMk/>
            <pc:sldMk cId="2223302466" sldId="342"/>
            <ac:picMk id="6" creationId="{4F329C52-E0C6-433D-8AAE-10BF73124C43}"/>
          </ac:picMkLst>
        </pc:picChg>
      </pc:sldChg>
      <pc:sldChg chg="del">
        <pc:chgData name="Joren Somers" userId="a0f9801f-b15c-4693-b108-f87734b6e208" providerId="ADAL" clId="{051D26F9-8D34-4C5A-9DE0-D0BD2FE23B29}" dt="2021-10-16T07:58:32.536" v="4819" actId="2696"/>
        <pc:sldMkLst>
          <pc:docMk/>
          <pc:sldMk cId="994300060" sldId="343"/>
        </pc:sldMkLst>
      </pc:sldChg>
      <pc:sldChg chg="del">
        <pc:chgData name="Joren Somers" userId="a0f9801f-b15c-4693-b108-f87734b6e208" providerId="ADAL" clId="{051D26F9-8D34-4C5A-9DE0-D0BD2FE23B29}" dt="2021-10-16T07:58:41.074" v="4822" actId="2696"/>
        <pc:sldMkLst>
          <pc:docMk/>
          <pc:sldMk cId="459458036" sldId="344"/>
        </pc:sldMkLst>
      </pc:sldChg>
      <pc:sldChg chg="modSp">
        <pc:chgData name="Joren Somers" userId="a0f9801f-b15c-4693-b108-f87734b6e208" providerId="ADAL" clId="{051D26F9-8D34-4C5A-9DE0-D0BD2FE23B29}" dt="2021-10-15T09:23:09.112" v="3955" actId="20577"/>
        <pc:sldMkLst>
          <pc:docMk/>
          <pc:sldMk cId="4227685357" sldId="345"/>
        </pc:sldMkLst>
        <pc:spChg chg="mod">
          <ac:chgData name="Joren Somers" userId="a0f9801f-b15c-4693-b108-f87734b6e208" providerId="ADAL" clId="{051D26F9-8D34-4C5A-9DE0-D0BD2FE23B29}" dt="2021-10-15T09:23:09.112" v="3955" actId="20577"/>
          <ac:spMkLst>
            <pc:docMk/>
            <pc:sldMk cId="4227685357" sldId="345"/>
            <ac:spMk id="6" creationId="{9E8BA54B-B85D-43C4-84EF-3F76BC02CF8D}"/>
          </ac:spMkLst>
        </pc:spChg>
        <pc:spChg chg="mod">
          <ac:chgData name="Joren Somers" userId="a0f9801f-b15c-4693-b108-f87734b6e208" providerId="ADAL" clId="{051D26F9-8D34-4C5A-9DE0-D0BD2FE23B29}" dt="2021-10-15T08:54:19.910" v="3666"/>
          <ac:spMkLst>
            <pc:docMk/>
            <pc:sldMk cId="4227685357" sldId="345"/>
            <ac:spMk id="15" creationId="{5B6BF52F-9461-4F31-889E-F9F4D2611605}"/>
          </ac:spMkLst>
        </pc:spChg>
        <pc:graphicFrameChg chg="mod">
          <ac:chgData name="Joren Somers" userId="a0f9801f-b15c-4693-b108-f87734b6e208" providerId="ADAL" clId="{051D26F9-8D34-4C5A-9DE0-D0BD2FE23B29}" dt="2021-10-15T09:12:20.754" v="3814"/>
          <ac:graphicFrameMkLst>
            <pc:docMk/>
            <pc:sldMk cId="4227685357" sldId="345"/>
            <ac:graphicFrameMk id="8" creationId="{F14637AD-B4E7-4D2C-85E2-8C157B157C67}"/>
          </ac:graphicFrameMkLst>
        </pc:graphicFrameChg>
      </pc:sldChg>
      <pc:sldChg chg="modSp">
        <pc:chgData name="Joren Somers" userId="a0f9801f-b15c-4693-b108-f87734b6e208" providerId="ADAL" clId="{051D26F9-8D34-4C5A-9DE0-D0BD2FE23B29}" dt="2021-10-15T09:12:03.072" v="3809"/>
        <pc:sldMkLst>
          <pc:docMk/>
          <pc:sldMk cId="2236829111" sldId="347"/>
        </pc:sldMkLst>
        <pc:spChg chg="mod">
          <ac:chgData name="Joren Somers" userId="a0f9801f-b15c-4693-b108-f87734b6e208" providerId="ADAL" clId="{051D26F9-8D34-4C5A-9DE0-D0BD2FE23B29}" dt="2021-10-15T08:47:41.337" v="3182" actId="20577"/>
          <ac:spMkLst>
            <pc:docMk/>
            <pc:sldMk cId="2236829111" sldId="347"/>
            <ac:spMk id="6" creationId="{60434922-7CAB-4F0A-B65F-2EE11D3E0E66}"/>
          </ac:spMkLst>
        </pc:spChg>
        <pc:spChg chg="mod">
          <ac:chgData name="Joren Somers" userId="a0f9801f-b15c-4693-b108-f87734b6e208" providerId="ADAL" clId="{051D26F9-8D34-4C5A-9DE0-D0BD2FE23B29}" dt="2021-10-15T08:52:48.373" v="3656" actId="20577"/>
          <ac:spMkLst>
            <pc:docMk/>
            <pc:sldMk cId="2236829111" sldId="347"/>
            <ac:spMk id="15" creationId="{5B6BF52F-9461-4F31-889E-F9F4D2611605}"/>
          </ac:spMkLst>
        </pc:spChg>
        <pc:graphicFrameChg chg="mod">
          <ac:chgData name="Joren Somers" userId="a0f9801f-b15c-4693-b108-f87734b6e208" providerId="ADAL" clId="{051D26F9-8D34-4C5A-9DE0-D0BD2FE23B29}" dt="2021-10-15T09:12:03.072" v="3809"/>
          <ac:graphicFrameMkLst>
            <pc:docMk/>
            <pc:sldMk cId="2236829111" sldId="347"/>
            <ac:graphicFrameMk id="8" creationId="{F14637AD-B4E7-4D2C-85E2-8C157B157C67}"/>
          </ac:graphicFrameMkLst>
        </pc:graphicFrameChg>
      </pc:sldChg>
      <pc:sldChg chg="modSp">
        <pc:chgData name="Joren Somers" userId="a0f9801f-b15c-4693-b108-f87734b6e208" providerId="ADAL" clId="{051D26F9-8D34-4C5A-9DE0-D0BD2FE23B29}" dt="2021-10-15T09:22:12.511" v="3920" actId="14100"/>
        <pc:sldMkLst>
          <pc:docMk/>
          <pc:sldMk cId="3281421980" sldId="351"/>
        </pc:sldMkLst>
        <pc:spChg chg="mod">
          <ac:chgData name="Joren Somers" userId="a0f9801f-b15c-4693-b108-f87734b6e208" providerId="ADAL" clId="{051D26F9-8D34-4C5A-9DE0-D0BD2FE23B29}" dt="2021-10-15T08:53:40.307" v="3663"/>
          <ac:spMkLst>
            <pc:docMk/>
            <pc:sldMk cId="3281421980" sldId="351"/>
            <ac:spMk id="15" creationId="{5B6BF52F-9461-4F31-889E-F9F4D2611605}"/>
          </ac:spMkLst>
        </pc:spChg>
        <pc:spChg chg="mod">
          <ac:chgData name="Joren Somers" userId="a0f9801f-b15c-4693-b108-f87734b6e208" providerId="ADAL" clId="{051D26F9-8D34-4C5A-9DE0-D0BD2FE23B29}" dt="2021-10-15T09:22:12.511" v="3920" actId="14100"/>
          <ac:spMkLst>
            <pc:docMk/>
            <pc:sldMk cId="3281421980" sldId="351"/>
            <ac:spMk id="16" creationId="{D80D31E9-8307-4EDE-B935-E8525CBDB040}"/>
          </ac:spMkLst>
        </pc:spChg>
        <pc:graphicFrameChg chg="mod">
          <ac:chgData name="Joren Somers" userId="a0f9801f-b15c-4693-b108-f87734b6e208" providerId="ADAL" clId="{051D26F9-8D34-4C5A-9DE0-D0BD2FE23B29}" dt="2021-10-15T09:12:17.481" v="3813"/>
          <ac:graphicFrameMkLst>
            <pc:docMk/>
            <pc:sldMk cId="3281421980" sldId="351"/>
            <ac:graphicFrameMk id="8" creationId="{F14637AD-B4E7-4D2C-85E2-8C157B157C67}"/>
          </ac:graphicFrameMkLst>
        </pc:graphicFrameChg>
      </pc:sldChg>
      <pc:sldChg chg="modSp">
        <pc:chgData name="Joren Somers" userId="a0f9801f-b15c-4693-b108-f87734b6e208" providerId="ADAL" clId="{051D26F9-8D34-4C5A-9DE0-D0BD2FE23B29}" dt="2021-10-16T07:58:09.338" v="4812"/>
        <pc:sldMkLst>
          <pc:docMk/>
          <pc:sldMk cId="2870169383" sldId="352"/>
        </pc:sldMkLst>
        <pc:spChg chg="mod">
          <ac:chgData name="Joren Somers" userId="a0f9801f-b15c-4693-b108-f87734b6e208" providerId="ADAL" clId="{051D26F9-8D34-4C5A-9DE0-D0BD2FE23B29}" dt="2021-10-16T07:58:09.338" v="4812"/>
          <ac:spMkLst>
            <pc:docMk/>
            <pc:sldMk cId="2870169383" sldId="352"/>
            <ac:spMk id="23" creationId="{CE518853-8FCE-44E8-A87F-1CE142BE4C2D}"/>
          </ac:spMkLst>
        </pc:spChg>
      </pc:sldChg>
      <pc:sldChg chg="modSp">
        <pc:chgData name="Joren Somers" userId="a0f9801f-b15c-4693-b108-f87734b6e208" providerId="ADAL" clId="{051D26F9-8D34-4C5A-9DE0-D0BD2FE23B29}" dt="2021-10-16T07:58:02.103" v="4810"/>
        <pc:sldMkLst>
          <pc:docMk/>
          <pc:sldMk cId="549263264" sldId="354"/>
        </pc:sldMkLst>
        <pc:spChg chg="mod">
          <ac:chgData name="Joren Somers" userId="a0f9801f-b15c-4693-b108-f87734b6e208" providerId="ADAL" clId="{051D26F9-8D34-4C5A-9DE0-D0BD2FE23B29}" dt="2021-10-16T07:58:02.103" v="4810"/>
          <ac:spMkLst>
            <pc:docMk/>
            <pc:sldMk cId="549263264" sldId="354"/>
            <ac:spMk id="6" creationId="{0DA96C8E-DDD2-48B0-A03B-926EFCAB3B22}"/>
          </ac:spMkLst>
        </pc:spChg>
      </pc:sldChg>
      <pc:sldChg chg="modSp">
        <pc:chgData name="Joren Somers" userId="a0f9801f-b15c-4693-b108-f87734b6e208" providerId="ADAL" clId="{051D26F9-8D34-4C5A-9DE0-D0BD2FE23B29}" dt="2021-10-16T07:58:22.661" v="4817"/>
        <pc:sldMkLst>
          <pc:docMk/>
          <pc:sldMk cId="1026817248" sldId="355"/>
        </pc:sldMkLst>
        <pc:spChg chg="mod">
          <ac:chgData name="Joren Somers" userId="a0f9801f-b15c-4693-b108-f87734b6e208" providerId="ADAL" clId="{051D26F9-8D34-4C5A-9DE0-D0BD2FE23B29}" dt="2021-10-16T07:58:22.661" v="4817"/>
          <ac:spMkLst>
            <pc:docMk/>
            <pc:sldMk cId="1026817248" sldId="355"/>
            <ac:spMk id="3" creationId="{A3CA3D7C-0EEE-4620-9591-6E0CA67C290A}"/>
          </ac:spMkLst>
        </pc:spChg>
      </pc:sldChg>
      <pc:sldChg chg="modSp">
        <pc:chgData name="Joren Somers" userId="a0f9801f-b15c-4693-b108-f87734b6e208" providerId="ADAL" clId="{051D26F9-8D34-4C5A-9DE0-D0BD2FE23B29}" dt="2021-10-16T07:57:53.466" v="4809" actId="20577"/>
        <pc:sldMkLst>
          <pc:docMk/>
          <pc:sldMk cId="638860043" sldId="356"/>
        </pc:sldMkLst>
        <pc:spChg chg="mod">
          <ac:chgData name="Joren Somers" userId="a0f9801f-b15c-4693-b108-f87734b6e208" providerId="ADAL" clId="{051D26F9-8D34-4C5A-9DE0-D0BD2FE23B29}" dt="2021-10-16T07:57:53.466" v="4809" actId="20577"/>
          <ac:spMkLst>
            <pc:docMk/>
            <pc:sldMk cId="638860043" sldId="356"/>
            <ac:spMk id="6" creationId="{A776C571-53C6-4591-BDE3-1784E58CA287}"/>
          </ac:spMkLst>
        </pc:spChg>
      </pc:sldChg>
      <pc:sldChg chg="modSp del">
        <pc:chgData name="Joren Somers" userId="a0f9801f-b15c-4693-b108-f87734b6e208" providerId="ADAL" clId="{051D26F9-8D34-4C5A-9DE0-D0BD2FE23B29}" dt="2021-10-15T08:41:03.633" v="2747" actId="2696"/>
        <pc:sldMkLst>
          <pc:docMk/>
          <pc:sldMk cId="3851729337" sldId="357"/>
        </pc:sldMkLst>
        <pc:spChg chg="mod">
          <ac:chgData name="Joren Somers" userId="a0f9801f-b15c-4693-b108-f87734b6e208" providerId="ADAL" clId="{051D26F9-8D34-4C5A-9DE0-D0BD2FE23B29}" dt="2021-10-15T08:38:07.795" v="2586"/>
          <ac:spMkLst>
            <pc:docMk/>
            <pc:sldMk cId="3851729337" sldId="357"/>
            <ac:spMk id="2" creationId="{5505E080-5B7B-49BD-9D21-60BAF0FB22BB}"/>
          </ac:spMkLst>
        </pc:spChg>
      </pc:sldChg>
      <pc:sldChg chg="modSp">
        <pc:chgData name="Joren Somers" userId="a0f9801f-b15c-4693-b108-f87734b6e208" providerId="ADAL" clId="{051D26F9-8D34-4C5A-9DE0-D0BD2FE23B29}" dt="2021-10-16T07:58:11.713" v="4813"/>
        <pc:sldMkLst>
          <pc:docMk/>
          <pc:sldMk cId="3905979521" sldId="359"/>
        </pc:sldMkLst>
        <pc:spChg chg="mod">
          <ac:chgData name="Joren Somers" userId="a0f9801f-b15c-4693-b108-f87734b6e208" providerId="ADAL" clId="{051D26F9-8D34-4C5A-9DE0-D0BD2FE23B29}" dt="2021-10-16T07:58:11.713" v="4813"/>
          <ac:spMkLst>
            <pc:docMk/>
            <pc:sldMk cId="3905979521" sldId="359"/>
            <ac:spMk id="23" creationId="{CE518853-8FCE-44E8-A87F-1CE142BE4C2D}"/>
          </ac:spMkLst>
        </pc:spChg>
      </pc:sldChg>
      <pc:sldChg chg="modSp">
        <pc:chgData name="Joren Somers" userId="a0f9801f-b15c-4693-b108-f87734b6e208" providerId="ADAL" clId="{051D26F9-8D34-4C5A-9DE0-D0BD2FE23B29}" dt="2021-10-16T07:58:14.252" v="4814"/>
        <pc:sldMkLst>
          <pc:docMk/>
          <pc:sldMk cId="1818200596" sldId="360"/>
        </pc:sldMkLst>
        <pc:spChg chg="mod">
          <ac:chgData name="Joren Somers" userId="a0f9801f-b15c-4693-b108-f87734b6e208" providerId="ADAL" clId="{051D26F9-8D34-4C5A-9DE0-D0BD2FE23B29}" dt="2021-10-16T07:58:14.252" v="4814"/>
          <ac:spMkLst>
            <pc:docMk/>
            <pc:sldMk cId="1818200596" sldId="360"/>
            <ac:spMk id="23" creationId="{CE518853-8FCE-44E8-A87F-1CE142BE4C2D}"/>
          </ac:spMkLst>
        </pc:spChg>
      </pc:sldChg>
      <pc:sldChg chg="modSp">
        <pc:chgData name="Joren Somers" userId="a0f9801f-b15c-4693-b108-f87734b6e208" providerId="ADAL" clId="{051D26F9-8D34-4C5A-9DE0-D0BD2FE23B29}" dt="2021-10-15T09:23:37.747" v="3969" actId="20577"/>
        <pc:sldMkLst>
          <pc:docMk/>
          <pc:sldMk cId="1575623370" sldId="361"/>
        </pc:sldMkLst>
        <pc:spChg chg="mod">
          <ac:chgData name="Joren Somers" userId="a0f9801f-b15c-4693-b108-f87734b6e208" providerId="ADAL" clId="{051D26F9-8D34-4C5A-9DE0-D0BD2FE23B29}" dt="2021-10-15T09:23:37.747" v="3969" actId="20577"/>
          <ac:spMkLst>
            <pc:docMk/>
            <pc:sldMk cId="1575623370" sldId="361"/>
            <ac:spMk id="6" creationId="{0C26A0A5-082C-4F27-B99C-A25E48C246CC}"/>
          </ac:spMkLst>
        </pc:spChg>
        <pc:spChg chg="mod">
          <ac:chgData name="Joren Somers" userId="a0f9801f-b15c-4693-b108-f87734b6e208" providerId="ADAL" clId="{051D26F9-8D34-4C5A-9DE0-D0BD2FE23B29}" dt="2021-10-15T08:53:07.614" v="3657"/>
          <ac:spMkLst>
            <pc:docMk/>
            <pc:sldMk cId="1575623370" sldId="361"/>
            <ac:spMk id="15" creationId="{5B6BF52F-9461-4F31-889E-F9F4D2611605}"/>
          </ac:spMkLst>
        </pc:spChg>
        <pc:graphicFrameChg chg="mod">
          <ac:chgData name="Joren Somers" userId="a0f9801f-b15c-4693-b108-f87734b6e208" providerId="ADAL" clId="{051D26F9-8D34-4C5A-9DE0-D0BD2FE23B29}" dt="2021-10-15T09:12:26.356" v="3815"/>
          <ac:graphicFrameMkLst>
            <pc:docMk/>
            <pc:sldMk cId="1575623370" sldId="361"/>
            <ac:graphicFrameMk id="8" creationId="{F14637AD-B4E7-4D2C-85E2-8C157B157C67}"/>
          </ac:graphicFrameMkLst>
        </pc:graphicFrameChg>
      </pc:sldChg>
      <pc:sldChg chg="modSp">
        <pc:chgData name="Joren Somers" userId="a0f9801f-b15c-4693-b108-f87734b6e208" providerId="ADAL" clId="{051D26F9-8D34-4C5A-9DE0-D0BD2FE23B29}" dt="2021-10-15T15:28:15.612" v="4802" actId="20577"/>
        <pc:sldMkLst>
          <pc:docMk/>
          <pc:sldMk cId="2245835180" sldId="362"/>
        </pc:sldMkLst>
        <pc:spChg chg="mod">
          <ac:chgData name="Joren Somers" userId="a0f9801f-b15c-4693-b108-f87734b6e208" providerId="ADAL" clId="{051D26F9-8D34-4C5A-9DE0-D0BD2FE23B29}" dt="2021-10-15T15:28:15.612" v="4802" actId="20577"/>
          <ac:spMkLst>
            <pc:docMk/>
            <pc:sldMk cId="2245835180" sldId="362"/>
            <ac:spMk id="10" creationId="{B0508E84-3D91-4B76-B3AD-64A8697F353C}"/>
          </ac:spMkLst>
        </pc:spChg>
        <pc:spChg chg="mod">
          <ac:chgData name="Joren Somers" userId="a0f9801f-b15c-4693-b108-f87734b6e208" providerId="ADAL" clId="{051D26F9-8D34-4C5A-9DE0-D0BD2FE23B29}" dt="2021-10-15T08:53:47.504" v="3664"/>
          <ac:spMkLst>
            <pc:docMk/>
            <pc:sldMk cId="2245835180" sldId="362"/>
            <ac:spMk id="15" creationId="{5B6BF52F-9461-4F31-889E-F9F4D2611605}"/>
          </ac:spMkLst>
        </pc:spChg>
        <pc:graphicFrameChg chg="mod">
          <ac:chgData name="Joren Somers" userId="a0f9801f-b15c-4693-b108-f87734b6e208" providerId="ADAL" clId="{051D26F9-8D34-4C5A-9DE0-D0BD2FE23B29}" dt="2021-10-15T09:12:35.950" v="3818"/>
          <ac:graphicFrameMkLst>
            <pc:docMk/>
            <pc:sldMk cId="2245835180" sldId="362"/>
            <ac:graphicFrameMk id="8" creationId="{F14637AD-B4E7-4D2C-85E2-8C157B157C67}"/>
          </ac:graphicFrameMkLst>
        </pc:graphicFrameChg>
      </pc:sldChg>
      <pc:sldChg chg="modSp">
        <pc:chgData name="Joren Somers" userId="a0f9801f-b15c-4693-b108-f87734b6e208" providerId="ADAL" clId="{051D26F9-8D34-4C5A-9DE0-D0BD2FE23B29}" dt="2021-10-15T09:12:39.148" v="3819"/>
        <pc:sldMkLst>
          <pc:docMk/>
          <pc:sldMk cId="1025025310" sldId="364"/>
        </pc:sldMkLst>
        <pc:spChg chg="mod">
          <ac:chgData name="Joren Somers" userId="a0f9801f-b15c-4693-b108-f87734b6e208" providerId="ADAL" clId="{051D26F9-8D34-4C5A-9DE0-D0BD2FE23B29}" dt="2021-10-15T08:54:27.514" v="3667"/>
          <ac:spMkLst>
            <pc:docMk/>
            <pc:sldMk cId="1025025310" sldId="364"/>
            <ac:spMk id="15" creationId="{5B6BF52F-9461-4F31-889E-F9F4D2611605}"/>
          </ac:spMkLst>
        </pc:spChg>
        <pc:graphicFrameChg chg="mod">
          <ac:chgData name="Joren Somers" userId="a0f9801f-b15c-4693-b108-f87734b6e208" providerId="ADAL" clId="{051D26F9-8D34-4C5A-9DE0-D0BD2FE23B29}" dt="2021-10-15T09:12:39.148" v="3819"/>
          <ac:graphicFrameMkLst>
            <pc:docMk/>
            <pc:sldMk cId="1025025310" sldId="364"/>
            <ac:graphicFrameMk id="8" creationId="{F14637AD-B4E7-4D2C-85E2-8C157B157C67}"/>
          </ac:graphicFrameMkLst>
        </pc:graphicFrameChg>
      </pc:sldChg>
      <pc:sldChg chg="modSp">
        <pc:chgData name="Joren Somers" userId="a0f9801f-b15c-4693-b108-f87734b6e208" providerId="ADAL" clId="{051D26F9-8D34-4C5A-9DE0-D0BD2FE23B29}" dt="2021-10-15T09:11:59.780" v="3808"/>
        <pc:sldMkLst>
          <pc:docMk/>
          <pc:sldMk cId="3913655346" sldId="365"/>
        </pc:sldMkLst>
        <pc:spChg chg="mod">
          <ac:chgData name="Joren Somers" userId="a0f9801f-b15c-4693-b108-f87734b6e208" providerId="ADAL" clId="{051D26F9-8D34-4C5A-9DE0-D0BD2FE23B29}" dt="2021-10-15T08:52:39.638" v="3624" actId="20577"/>
          <ac:spMkLst>
            <pc:docMk/>
            <pc:sldMk cId="3913655346" sldId="365"/>
            <ac:spMk id="15" creationId="{5B6BF52F-9461-4F31-889E-F9F4D2611605}"/>
          </ac:spMkLst>
        </pc:spChg>
        <pc:spChg chg="mod">
          <ac:chgData name="Joren Somers" userId="a0f9801f-b15c-4693-b108-f87734b6e208" providerId="ADAL" clId="{051D26F9-8D34-4C5A-9DE0-D0BD2FE23B29}" dt="2021-10-15T08:47:33.490" v="3155" actId="20577"/>
          <ac:spMkLst>
            <pc:docMk/>
            <pc:sldMk cId="3913655346" sldId="365"/>
            <ac:spMk id="16" creationId="{D80D31E9-8307-4EDE-B935-E8525CBDB040}"/>
          </ac:spMkLst>
        </pc:spChg>
        <pc:graphicFrameChg chg="mod">
          <ac:chgData name="Joren Somers" userId="a0f9801f-b15c-4693-b108-f87734b6e208" providerId="ADAL" clId="{051D26F9-8D34-4C5A-9DE0-D0BD2FE23B29}" dt="2021-10-15T09:11:59.780" v="3808"/>
          <ac:graphicFrameMkLst>
            <pc:docMk/>
            <pc:sldMk cId="3913655346" sldId="365"/>
            <ac:graphicFrameMk id="8" creationId="{F14637AD-B4E7-4D2C-85E2-8C157B157C67}"/>
          </ac:graphicFrameMkLst>
        </pc:graphicFrameChg>
      </pc:sldChg>
      <pc:sldChg chg="modSp">
        <pc:chgData name="Joren Somers" userId="a0f9801f-b15c-4693-b108-f87734b6e208" providerId="ADAL" clId="{051D26F9-8D34-4C5A-9DE0-D0BD2FE23B29}" dt="2021-10-15T09:26:00.501" v="4094" actId="20577"/>
        <pc:sldMkLst>
          <pc:docMk/>
          <pc:sldMk cId="1358783948" sldId="366"/>
        </pc:sldMkLst>
        <pc:spChg chg="mod">
          <ac:chgData name="Joren Somers" userId="a0f9801f-b15c-4693-b108-f87734b6e208" providerId="ADAL" clId="{051D26F9-8D34-4C5A-9DE0-D0BD2FE23B29}" dt="2021-10-15T09:26:00.501" v="4094" actId="20577"/>
          <ac:spMkLst>
            <pc:docMk/>
            <pc:sldMk cId="1358783948" sldId="366"/>
            <ac:spMk id="9" creationId="{55F512E3-4FC6-4834-B71A-001A3956B6F9}"/>
          </ac:spMkLst>
        </pc:spChg>
        <pc:spChg chg="mod">
          <ac:chgData name="Joren Somers" userId="a0f9801f-b15c-4693-b108-f87734b6e208" providerId="ADAL" clId="{051D26F9-8D34-4C5A-9DE0-D0BD2FE23B29}" dt="2021-10-15T08:53:19.266" v="3660"/>
          <ac:spMkLst>
            <pc:docMk/>
            <pc:sldMk cId="1358783948" sldId="366"/>
            <ac:spMk id="15" creationId="{5B6BF52F-9461-4F31-889E-F9F4D2611605}"/>
          </ac:spMkLst>
        </pc:spChg>
        <pc:graphicFrameChg chg="mod">
          <ac:chgData name="Joren Somers" userId="a0f9801f-b15c-4693-b108-f87734b6e208" providerId="ADAL" clId="{051D26F9-8D34-4C5A-9DE0-D0BD2FE23B29}" dt="2021-10-15T09:12:44.587" v="3820"/>
          <ac:graphicFrameMkLst>
            <pc:docMk/>
            <pc:sldMk cId="1358783948" sldId="366"/>
            <ac:graphicFrameMk id="8" creationId="{F14637AD-B4E7-4D2C-85E2-8C157B157C67}"/>
          </ac:graphicFrameMkLst>
        </pc:graphicFrameChg>
      </pc:sldChg>
      <pc:sldChg chg="modSp">
        <pc:chgData name="Joren Somers" userId="a0f9801f-b15c-4693-b108-f87734b6e208" providerId="ADAL" clId="{051D26F9-8D34-4C5A-9DE0-D0BD2FE23B29}" dt="2021-10-15T09:26:23.439" v="4140" actId="20577"/>
        <pc:sldMkLst>
          <pc:docMk/>
          <pc:sldMk cId="2600756165" sldId="367"/>
        </pc:sldMkLst>
        <pc:spChg chg="mod">
          <ac:chgData name="Joren Somers" userId="a0f9801f-b15c-4693-b108-f87734b6e208" providerId="ADAL" clId="{051D26F9-8D34-4C5A-9DE0-D0BD2FE23B29}" dt="2021-10-15T09:26:23.439" v="4140" actId="20577"/>
          <ac:spMkLst>
            <pc:docMk/>
            <pc:sldMk cId="2600756165" sldId="367"/>
            <ac:spMk id="6" creationId="{7D95C9FB-36FB-4750-ADEE-C4B036DEF67E}"/>
          </ac:spMkLst>
        </pc:spChg>
        <pc:spChg chg="mod">
          <ac:chgData name="Joren Somers" userId="a0f9801f-b15c-4693-b108-f87734b6e208" providerId="ADAL" clId="{051D26F9-8D34-4C5A-9DE0-D0BD2FE23B29}" dt="2021-10-15T08:53:53.920" v="3665"/>
          <ac:spMkLst>
            <pc:docMk/>
            <pc:sldMk cId="2600756165" sldId="367"/>
            <ac:spMk id="15" creationId="{5B6BF52F-9461-4F31-889E-F9F4D2611605}"/>
          </ac:spMkLst>
        </pc:spChg>
        <pc:graphicFrameChg chg="mod">
          <ac:chgData name="Joren Somers" userId="a0f9801f-b15c-4693-b108-f87734b6e208" providerId="ADAL" clId="{051D26F9-8D34-4C5A-9DE0-D0BD2FE23B29}" dt="2021-10-15T09:12:51.467" v="3822"/>
          <ac:graphicFrameMkLst>
            <pc:docMk/>
            <pc:sldMk cId="2600756165" sldId="367"/>
            <ac:graphicFrameMk id="8" creationId="{F14637AD-B4E7-4D2C-85E2-8C157B157C67}"/>
          </ac:graphicFrameMkLst>
        </pc:graphicFrameChg>
      </pc:sldChg>
      <pc:sldChg chg="modSp">
        <pc:chgData name="Joren Somers" userId="a0f9801f-b15c-4693-b108-f87734b6e208" providerId="ADAL" clId="{051D26F9-8D34-4C5A-9DE0-D0BD2FE23B29}" dt="2021-10-15T09:26:32.124" v="4183" actId="20577"/>
        <pc:sldMkLst>
          <pc:docMk/>
          <pc:sldMk cId="920949033" sldId="368"/>
        </pc:sldMkLst>
        <pc:spChg chg="mod">
          <ac:chgData name="Joren Somers" userId="a0f9801f-b15c-4693-b108-f87734b6e208" providerId="ADAL" clId="{051D26F9-8D34-4C5A-9DE0-D0BD2FE23B29}" dt="2021-10-15T09:26:32.124" v="4183" actId="20577"/>
          <ac:spMkLst>
            <pc:docMk/>
            <pc:sldMk cId="920949033" sldId="368"/>
            <ac:spMk id="6" creationId="{0F9723FF-3156-4469-A434-7C60CCBF78D2}"/>
          </ac:spMkLst>
        </pc:spChg>
        <pc:spChg chg="mod">
          <ac:chgData name="Joren Somers" userId="a0f9801f-b15c-4693-b108-f87734b6e208" providerId="ADAL" clId="{051D26F9-8D34-4C5A-9DE0-D0BD2FE23B29}" dt="2021-10-15T08:54:36.129" v="3668"/>
          <ac:spMkLst>
            <pc:docMk/>
            <pc:sldMk cId="920949033" sldId="368"/>
            <ac:spMk id="15" creationId="{5B6BF52F-9461-4F31-889E-F9F4D2611605}"/>
          </ac:spMkLst>
        </pc:spChg>
        <pc:graphicFrameChg chg="mod">
          <ac:chgData name="Joren Somers" userId="a0f9801f-b15c-4693-b108-f87734b6e208" providerId="ADAL" clId="{051D26F9-8D34-4C5A-9DE0-D0BD2FE23B29}" dt="2021-10-15T09:12:54.629" v="3823"/>
          <ac:graphicFrameMkLst>
            <pc:docMk/>
            <pc:sldMk cId="920949033" sldId="368"/>
            <ac:graphicFrameMk id="8" creationId="{F14637AD-B4E7-4D2C-85E2-8C157B157C67}"/>
          </ac:graphicFrameMkLst>
        </pc:graphicFrameChg>
      </pc:sldChg>
      <pc:sldChg chg="modSp">
        <pc:chgData name="Joren Somers" userId="a0f9801f-b15c-4693-b108-f87734b6e208" providerId="ADAL" clId="{051D26F9-8D34-4C5A-9DE0-D0BD2FE23B29}" dt="2021-10-16T07:58:06.969" v="4811"/>
        <pc:sldMkLst>
          <pc:docMk/>
          <pc:sldMk cId="14721128" sldId="369"/>
        </pc:sldMkLst>
        <pc:spChg chg="mod">
          <ac:chgData name="Joren Somers" userId="a0f9801f-b15c-4693-b108-f87734b6e208" providerId="ADAL" clId="{051D26F9-8D34-4C5A-9DE0-D0BD2FE23B29}" dt="2021-10-16T07:58:06.969" v="4811"/>
          <ac:spMkLst>
            <pc:docMk/>
            <pc:sldMk cId="14721128" sldId="369"/>
            <ac:spMk id="23" creationId="{CE518853-8FCE-44E8-A87F-1CE142BE4C2D}"/>
          </ac:spMkLst>
        </pc:spChg>
      </pc:sldChg>
      <pc:sldChg chg="modSp">
        <pc:chgData name="Joren Somers" userId="a0f9801f-b15c-4693-b108-f87734b6e208" providerId="ADAL" clId="{051D26F9-8D34-4C5A-9DE0-D0BD2FE23B29}" dt="2021-10-15T09:16:41.761" v="3871" actId="6549"/>
        <pc:sldMkLst>
          <pc:docMk/>
          <pc:sldMk cId="1630176413" sldId="370"/>
        </pc:sldMkLst>
        <pc:spChg chg="mod">
          <ac:chgData name="Joren Somers" userId="a0f9801f-b15c-4693-b108-f87734b6e208" providerId="ADAL" clId="{051D26F9-8D34-4C5A-9DE0-D0BD2FE23B29}" dt="2021-10-15T08:49:42.176" v="3506" actId="20577"/>
          <ac:spMkLst>
            <pc:docMk/>
            <pc:sldMk cId="1630176413" sldId="370"/>
            <ac:spMk id="15" creationId="{5B6BF52F-9461-4F31-889E-F9F4D2611605}"/>
          </ac:spMkLst>
        </pc:spChg>
        <pc:spChg chg="mod">
          <ac:chgData name="Joren Somers" userId="a0f9801f-b15c-4693-b108-f87734b6e208" providerId="ADAL" clId="{051D26F9-8D34-4C5A-9DE0-D0BD2FE23B29}" dt="2021-10-15T09:16:41.761" v="3871" actId="6549"/>
          <ac:spMkLst>
            <pc:docMk/>
            <pc:sldMk cId="1630176413" sldId="370"/>
            <ac:spMk id="16" creationId="{D80D31E9-8307-4EDE-B935-E8525CBDB040}"/>
          </ac:spMkLst>
        </pc:spChg>
        <pc:graphicFrameChg chg="mod">
          <ac:chgData name="Joren Somers" userId="a0f9801f-b15c-4693-b108-f87734b6e208" providerId="ADAL" clId="{051D26F9-8D34-4C5A-9DE0-D0BD2FE23B29}" dt="2021-10-15T09:12:10.244" v="3811"/>
          <ac:graphicFrameMkLst>
            <pc:docMk/>
            <pc:sldMk cId="1630176413" sldId="370"/>
            <ac:graphicFrameMk id="8" creationId="{F14637AD-B4E7-4D2C-85E2-8C157B157C67}"/>
          </ac:graphicFrameMkLst>
        </pc:graphicFrameChg>
      </pc:sldChg>
      <pc:sldChg chg="modSp">
        <pc:chgData name="Joren Somers" userId="a0f9801f-b15c-4693-b108-f87734b6e208" providerId="ADAL" clId="{051D26F9-8D34-4C5A-9DE0-D0BD2FE23B29}" dt="2021-10-15T09:26:08.944" v="4095"/>
        <pc:sldMkLst>
          <pc:docMk/>
          <pc:sldMk cId="2906762209" sldId="371"/>
        </pc:sldMkLst>
        <pc:spChg chg="mod">
          <ac:chgData name="Joren Somers" userId="a0f9801f-b15c-4693-b108-f87734b6e208" providerId="ADAL" clId="{051D26F9-8D34-4C5A-9DE0-D0BD2FE23B29}" dt="2021-10-15T09:26:08.944" v="4095"/>
          <ac:spMkLst>
            <pc:docMk/>
            <pc:sldMk cId="2906762209" sldId="371"/>
            <ac:spMk id="9" creationId="{989B33AD-2E96-4F96-B3F7-E597E06839C2}"/>
          </ac:spMkLst>
        </pc:spChg>
        <pc:spChg chg="mod">
          <ac:chgData name="Joren Somers" userId="a0f9801f-b15c-4693-b108-f87734b6e208" providerId="ADAL" clId="{051D26F9-8D34-4C5A-9DE0-D0BD2FE23B29}" dt="2021-10-15T08:53:21.783" v="3661"/>
          <ac:spMkLst>
            <pc:docMk/>
            <pc:sldMk cId="2906762209" sldId="371"/>
            <ac:spMk id="15" creationId="{5B6BF52F-9461-4F31-889E-F9F4D2611605}"/>
          </ac:spMkLst>
        </pc:spChg>
        <pc:graphicFrameChg chg="mod">
          <ac:chgData name="Joren Somers" userId="a0f9801f-b15c-4693-b108-f87734b6e208" providerId="ADAL" clId="{051D26F9-8D34-4C5A-9DE0-D0BD2FE23B29}" dt="2021-10-15T09:12:48.376" v="3821"/>
          <ac:graphicFrameMkLst>
            <pc:docMk/>
            <pc:sldMk cId="2906762209" sldId="371"/>
            <ac:graphicFrameMk id="8" creationId="{F14637AD-B4E7-4D2C-85E2-8C157B157C67}"/>
          </ac:graphicFrameMkLst>
        </pc:graphicFrameChg>
      </pc:sldChg>
      <pc:sldChg chg="modSp">
        <pc:chgData name="Joren Somers" userId="a0f9801f-b15c-4693-b108-f87734b6e208" providerId="ADAL" clId="{051D26F9-8D34-4C5A-9DE0-D0BD2FE23B29}" dt="2021-10-15T09:23:43.337" v="3983" actId="20577"/>
        <pc:sldMkLst>
          <pc:docMk/>
          <pc:sldMk cId="37706608" sldId="373"/>
        </pc:sldMkLst>
        <pc:spChg chg="mod">
          <ac:chgData name="Joren Somers" userId="a0f9801f-b15c-4693-b108-f87734b6e208" providerId="ADAL" clId="{051D26F9-8D34-4C5A-9DE0-D0BD2FE23B29}" dt="2021-10-15T09:23:43.337" v="3983" actId="20577"/>
          <ac:spMkLst>
            <pc:docMk/>
            <pc:sldMk cId="37706608" sldId="373"/>
            <ac:spMk id="6" creationId="{0C26A0A5-082C-4F27-B99C-A25E48C246CC}"/>
          </ac:spMkLst>
        </pc:spChg>
        <pc:spChg chg="mod">
          <ac:chgData name="Joren Somers" userId="a0f9801f-b15c-4693-b108-f87734b6e208" providerId="ADAL" clId="{051D26F9-8D34-4C5A-9DE0-D0BD2FE23B29}" dt="2021-10-15T08:53:11.661" v="3658"/>
          <ac:spMkLst>
            <pc:docMk/>
            <pc:sldMk cId="37706608" sldId="373"/>
            <ac:spMk id="15" creationId="{5B6BF52F-9461-4F31-889E-F9F4D2611605}"/>
          </ac:spMkLst>
        </pc:spChg>
        <pc:graphicFrameChg chg="mod">
          <ac:chgData name="Joren Somers" userId="a0f9801f-b15c-4693-b108-f87734b6e208" providerId="ADAL" clId="{051D26F9-8D34-4C5A-9DE0-D0BD2FE23B29}" dt="2021-10-15T09:12:29.682" v="3816"/>
          <ac:graphicFrameMkLst>
            <pc:docMk/>
            <pc:sldMk cId="37706608" sldId="373"/>
            <ac:graphicFrameMk id="8" creationId="{F14637AD-B4E7-4D2C-85E2-8C157B157C67}"/>
          </ac:graphicFrameMkLst>
        </pc:graphicFrameChg>
      </pc:sldChg>
      <pc:sldChg chg="modSp">
        <pc:chgData name="Joren Somers" userId="a0f9801f-b15c-4693-b108-f87734b6e208" providerId="ADAL" clId="{051D26F9-8D34-4C5A-9DE0-D0BD2FE23B29}" dt="2021-10-15T09:23:48.256" v="3997" actId="20577"/>
        <pc:sldMkLst>
          <pc:docMk/>
          <pc:sldMk cId="2005717020" sldId="374"/>
        </pc:sldMkLst>
        <pc:spChg chg="mod">
          <ac:chgData name="Joren Somers" userId="a0f9801f-b15c-4693-b108-f87734b6e208" providerId="ADAL" clId="{051D26F9-8D34-4C5A-9DE0-D0BD2FE23B29}" dt="2021-10-15T09:23:48.256" v="3997" actId="20577"/>
          <ac:spMkLst>
            <pc:docMk/>
            <pc:sldMk cId="2005717020" sldId="374"/>
            <ac:spMk id="6" creationId="{0C26A0A5-082C-4F27-B99C-A25E48C246CC}"/>
          </ac:spMkLst>
        </pc:spChg>
        <pc:spChg chg="mod">
          <ac:chgData name="Joren Somers" userId="a0f9801f-b15c-4693-b108-f87734b6e208" providerId="ADAL" clId="{051D26F9-8D34-4C5A-9DE0-D0BD2FE23B29}" dt="2021-10-15T08:53:14.182" v="3659"/>
          <ac:spMkLst>
            <pc:docMk/>
            <pc:sldMk cId="2005717020" sldId="374"/>
            <ac:spMk id="15" creationId="{5B6BF52F-9461-4F31-889E-F9F4D2611605}"/>
          </ac:spMkLst>
        </pc:spChg>
        <pc:graphicFrameChg chg="mod">
          <ac:chgData name="Joren Somers" userId="a0f9801f-b15c-4693-b108-f87734b6e208" providerId="ADAL" clId="{051D26F9-8D34-4C5A-9DE0-D0BD2FE23B29}" dt="2021-10-15T09:12:32.838" v="3817"/>
          <ac:graphicFrameMkLst>
            <pc:docMk/>
            <pc:sldMk cId="2005717020" sldId="374"/>
            <ac:graphicFrameMk id="8" creationId="{F14637AD-B4E7-4D2C-85E2-8C157B157C67}"/>
          </ac:graphicFrameMkLst>
        </pc:graphicFrameChg>
      </pc:sldChg>
      <pc:sldChg chg="modSp">
        <pc:chgData name="Joren Somers" userId="a0f9801f-b15c-4693-b108-f87734b6e208" providerId="ADAL" clId="{051D26F9-8D34-4C5A-9DE0-D0BD2FE23B29}" dt="2021-10-16T07:58:20.367" v="4816"/>
        <pc:sldMkLst>
          <pc:docMk/>
          <pc:sldMk cId="413507282" sldId="375"/>
        </pc:sldMkLst>
        <pc:spChg chg="mod">
          <ac:chgData name="Joren Somers" userId="a0f9801f-b15c-4693-b108-f87734b6e208" providerId="ADAL" clId="{051D26F9-8D34-4C5A-9DE0-D0BD2FE23B29}" dt="2021-10-16T07:58:20.367" v="4816"/>
          <ac:spMkLst>
            <pc:docMk/>
            <pc:sldMk cId="413507282" sldId="375"/>
            <ac:spMk id="3" creationId="{A3CA3D7C-0EEE-4620-9591-6E0CA67C290A}"/>
          </ac:spMkLst>
        </pc:spChg>
      </pc:sldChg>
      <pc:sldChg chg="modSp">
        <pc:chgData name="Joren Somers" userId="a0f9801f-b15c-4693-b108-f87734b6e208" providerId="ADAL" clId="{051D26F9-8D34-4C5A-9DE0-D0BD2FE23B29}" dt="2021-10-16T07:58:18.145" v="4815"/>
        <pc:sldMkLst>
          <pc:docMk/>
          <pc:sldMk cId="2281115980" sldId="376"/>
        </pc:sldMkLst>
        <pc:spChg chg="mod">
          <ac:chgData name="Joren Somers" userId="a0f9801f-b15c-4693-b108-f87734b6e208" providerId="ADAL" clId="{051D26F9-8D34-4C5A-9DE0-D0BD2FE23B29}" dt="2021-10-16T07:58:18.145" v="4815"/>
          <ac:spMkLst>
            <pc:docMk/>
            <pc:sldMk cId="2281115980" sldId="376"/>
            <ac:spMk id="3" creationId="{A3CA3D7C-0EEE-4620-9591-6E0CA67C290A}"/>
          </ac:spMkLst>
        </pc:spChg>
      </pc:sldChg>
      <pc:sldChg chg="modSp">
        <pc:chgData name="Joren Somers" userId="a0f9801f-b15c-4693-b108-f87734b6e208" providerId="ADAL" clId="{051D26F9-8D34-4C5A-9DE0-D0BD2FE23B29}" dt="2021-10-15T08:46:29.926" v="3058" actId="20577"/>
        <pc:sldMkLst>
          <pc:docMk/>
          <pc:sldMk cId="3635538441" sldId="377"/>
        </pc:sldMkLst>
        <pc:spChg chg="mod">
          <ac:chgData name="Joren Somers" userId="a0f9801f-b15c-4693-b108-f87734b6e208" providerId="ADAL" clId="{051D26F9-8D34-4C5A-9DE0-D0BD2FE23B29}" dt="2021-10-15T08:41:30.065" v="2786" actId="20577"/>
          <ac:spMkLst>
            <pc:docMk/>
            <pc:sldMk cId="3635538441" sldId="377"/>
            <ac:spMk id="2" creationId="{72F369A6-308F-4B8E-99E5-9E4023E3BB1A}"/>
          </ac:spMkLst>
        </pc:spChg>
        <pc:graphicFrameChg chg="modGraphic">
          <ac:chgData name="Joren Somers" userId="a0f9801f-b15c-4693-b108-f87734b6e208" providerId="ADAL" clId="{051D26F9-8D34-4C5A-9DE0-D0BD2FE23B29}" dt="2021-10-15T08:46:29.926" v="3058" actId="20577"/>
          <ac:graphicFrameMkLst>
            <pc:docMk/>
            <pc:sldMk cId="3635538441" sldId="377"/>
            <ac:graphicFrameMk id="5" creationId="{CF29ADA3-DAAB-4561-B954-404D6C8273EB}"/>
          </ac:graphicFrameMkLst>
        </pc:graphicFrameChg>
      </pc:sldChg>
      <pc:sldChg chg="modSp">
        <pc:chgData name="Joren Somers" userId="a0f9801f-b15c-4693-b108-f87734b6e208" providerId="ADAL" clId="{051D26F9-8D34-4C5A-9DE0-D0BD2FE23B29}" dt="2021-10-15T09:11:18.458" v="3774" actId="20577"/>
        <pc:sldMkLst>
          <pc:docMk/>
          <pc:sldMk cId="3703019673" sldId="378"/>
        </pc:sldMkLst>
        <pc:spChg chg="mod">
          <ac:chgData name="Joren Somers" userId="a0f9801f-b15c-4693-b108-f87734b6e208" providerId="ADAL" clId="{051D26F9-8D34-4C5A-9DE0-D0BD2FE23B29}" dt="2021-10-15T09:11:18.458" v="3774" actId="20577"/>
          <ac:spMkLst>
            <pc:docMk/>
            <pc:sldMk cId="3703019673" sldId="378"/>
            <ac:spMk id="2" creationId="{BEE484BC-86B0-49E7-B2E5-BDC0FEB7C320}"/>
          </ac:spMkLst>
        </pc:spChg>
        <pc:graphicFrameChg chg="modGraphic">
          <ac:chgData name="Joren Somers" userId="a0f9801f-b15c-4693-b108-f87734b6e208" providerId="ADAL" clId="{051D26F9-8D34-4C5A-9DE0-D0BD2FE23B29}" dt="2021-10-15T08:34:45.184" v="2365" actId="20577"/>
          <ac:graphicFrameMkLst>
            <pc:docMk/>
            <pc:sldMk cId="3703019673" sldId="378"/>
            <ac:graphicFrameMk id="7" creationId="{79D8F655-AB93-4DE0-AB21-6C0A7811E2D0}"/>
          </ac:graphicFrameMkLst>
        </pc:graphicFrameChg>
      </pc:sldChg>
      <pc:sldChg chg="modSp add">
        <pc:chgData name="Joren Somers" userId="a0f9801f-b15c-4693-b108-f87734b6e208" providerId="ADAL" clId="{051D26F9-8D34-4C5A-9DE0-D0BD2FE23B29}" dt="2021-10-15T08:19:53.183" v="941" actId="139"/>
        <pc:sldMkLst>
          <pc:docMk/>
          <pc:sldMk cId="3702499869" sldId="379"/>
        </pc:sldMkLst>
        <pc:spChg chg="mod">
          <ac:chgData name="Joren Somers" userId="a0f9801f-b15c-4693-b108-f87734b6e208" providerId="ADAL" clId="{051D26F9-8D34-4C5A-9DE0-D0BD2FE23B29}" dt="2021-10-15T08:19:53.183" v="941" actId="139"/>
          <ac:spMkLst>
            <pc:docMk/>
            <pc:sldMk cId="3702499869" sldId="379"/>
            <ac:spMk id="3" creationId="{00000000-0000-0000-0000-000000000000}"/>
          </ac:spMkLst>
        </pc:spChg>
      </pc:sldChg>
      <pc:sldChg chg="modSp add">
        <pc:chgData name="Joren Somers" userId="a0f9801f-b15c-4693-b108-f87734b6e208" providerId="ADAL" clId="{051D26F9-8D34-4C5A-9DE0-D0BD2FE23B29}" dt="2021-10-15T08:41:00.577" v="2746" actId="207"/>
        <pc:sldMkLst>
          <pc:docMk/>
          <pc:sldMk cId="427486720" sldId="380"/>
        </pc:sldMkLst>
        <pc:spChg chg="mod">
          <ac:chgData name="Joren Somers" userId="a0f9801f-b15c-4693-b108-f87734b6e208" providerId="ADAL" clId="{051D26F9-8D34-4C5A-9DE0-D0BD2FE23B29}" dt="2021-10-15T08:41:00.577" v="2746" actId="207"/>
          <ac:spMkLst>
            <pc:docMk/>
            <pc:sldMk cId="427486720" sldId="380"/>
            <ac:spMk id="3" creationId="{D692BCED-59EA-420A-A3E0-52A8DB7CB5C0}"/>
          </ac:spMkLst>
        </pc:spChg>
      </pc:sldChg>
      <pc:sldChg chg="addSp delSp modSp add delAnim modAnim">
        <pc:chgData name="Joren Somers" userId="a0f9801f-b15c-4693-b108-f87734b6e208" providerId="ADAL" clId="{051D26F9-8D34-4C5A-9DE0-D0BD2FE23B29}" dt="2021-10-15T15:28:50.496" v="4803"/>
        <pc:sldMkLst>
          <pc:docMk/>
          <pc:sldMk cId="3469893493" sldId="381"/>
        </pc:sldMkLst>
        <pc:spChg chg="del">
          <ac:chgData name="Joren Somers" userId="a0f9801f-b15c-4693-b108-f87734b6e208" providerId="ADAL" clId="{051D26F9-8D34-4C5A-9DE0-D0BD2FE23B29}" dt="2021-10-15T15:01:31.701" v="4670" actId="478"/>
          <ac:spMkLst>
            <pc:docMk/>
            <pc:sldMk cId="3469893493" sldId="381"/>
            <ac:spMk id="7" creationId="{BF76937A-B0EE-4FF8-8754-3EA25A8160A3}"/>
          </ac:spMkLst>
        </pc:spChg>
        <pc:spChg chg="add mod">
          <ac:chgData name="Joren Somers" userId="a0f9801f-b15c-4693-b108-f87734b6e208" providerId="ADAL" clId="{051D26F9-8D34-4C5A-9DE0-D0BD2FE23B29}" dt="2021-10-15T15:01:39.990" v="4674" actId="14100"/>
          <ac:spMkLst>
            <pc:docMk/>
            <pc:sldMk cId="3469893493" sldId="381"/>
            <ac:spMk id="9" creationId="{976D8B53-CE8A-4FDE-A7D6-703840864B1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s-IS" dirty="0"/>
              <a:t>[PRO]-[V]-[PRO]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NOM-DAT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noFill/>
            </a:ln>
            <a:effectLst/>
          </c:spPr>
          <c:invertIfNegative val="0"/>
          <c:cat>
            <c:strRef>
              <c:f>Blad1!$A$2:$A$16</c:f>
              <c:strCache>
                <c:ptCount val="15"/>
                <c:pt idx="0">
                  <c:v>zugutekommen</c:v>
                </c:pt>
                <c:pt idx="1">
                  <c:v>abhandenkommen</c:v>
                </c:pt>
                <c:pt idx="2">
                  <c:v>nützen</c:v>
                </c:pt>
                <c:pt idx="3">
                  <c:v>gelingen</c:v>
                </c:pt>
                <c:pt idx="4">
                  <c:v>missraten</c:v>
                </c:pt>
                <c:pt idx="5">
                  <c:v>glücken</c:v>
                </c:pt>
                <c:pt idx="6">
                  <c:v>misslingen</c:v>
                </c:pt>
                <c:pt idx="7">
                  <c:v>verlorengehen</c:v>
                </c:pt>
                <c:pt idx="8">
                  <c:v>zufallen</c:v>
                </c:pt>
                <c:pt idx="9">
                  <c:v>zuwachsen</c:v>
                </c:pt>
                <c:pt idx="10">
                  <c:v>missglücken</c:v>
                </c:pt>
                <c:pt idx="11">
                  <c:v>fehlen</c:v>
                </c:pt>
                <c:pt idx="12">
                  <c:v>mangeln</c:v>
                </c:pt>
                <c:pt idx="13">
                  <c:v>ermangeln</c:v>
                </c:pt>
                <c:pt idx="14">
                  <c:v>gebrechen</c:v>
                </c:pt>
              </c:strCache>
            </c:strRef>
          </c:cat>
          <c:val>
            <c:numRef>
              <c:f>Blad1!$B$2:$B$16</c:f>
              <c:numCache>
                <c:formatCode>General</c:formatCode>
                <c:ptCount val="15"/>
                <c:pt idx="0">
                  <c:v>100</c:v>
                </c:pt>
                <c:pt idx="1">
                  <c:v>100</c:v>
                </c:pt>
                <c:pt idx="2">
                  <c:v>96</c:v>
                </c:pt>
                <c:pt idx="3">
                  <c:v>96</c:v>
                </c:pt>
                <c:pt idx="4">
                  <c:v>95</c:v>
                </c:pt>
                <c:pt idx="5">
                  <c:v>94</c:v>
                </c:pt>
                <c:pt idx="6">
                  <c:v>90</c:v>
                </c:pt>
                <c:pt idx="7">
                  <c:v>88</c:v>
                </c:pt>
                <c:pt idx="8">
                  <c:v>84</c:v>
                </c:pt>
                <c:pt idx="9">
                  <c:v>83</c:v>
                </c:pt>
                <c:pt idx="10">
                  <c:v>73</c:v>
                </c:pt>
                <c:pt idx="11">
                  <c:v>70</c:v>
                </c:pt>
                <c:pt idx="12">
                  <c:v>67</c:v>
                </c:pt>
                <c:pt idx="13">
                  <c:v>53</c:v>
                </c:pt>
                <c:pt idx="14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E4-4DCD-B31C-D22E0FBD00E3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DAT-NOM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Blad1!$A$2:$A$16</c:f>
              <c:strCache>
                <c:ptCount val="15"/>
                <c:pt idx="0">
                  <c:v>zugutekommen</c:v>
                </c:pt>
                <c:pt idx="1">
                  <c:v>abhandenkommen</c:v>
                </c:pt>
                <c:pt idx="2">
                  <c:v>nützen</c:v>
                </c:pt>
                <c:pt idx="3">
                  <c:v>gelingen</c:v>
                </c:pt>
                <c:pt idx="4">
                  <c:v>missraten</c:v>
                </c:pt>
                <c:pt idx="5">
                  <c:v>glücken</c:v>
                </c:pt>
                <c:pt idx="6">
                  <c:v>misslingen</c:v>
                </c:pt>
                <c:pt idx="7">
                  <c:v>verlorengehen</c:v>
                </c:pt>
                <c:pt idx="8">
                  <c:v>zufallen</c:v>
                </c:pt>
                <c:pt idx="9">
                  <c:v>zuwachsen</c:v>
                </c:pt>
                <c:pt idx="10">
                  <c:v>missglücken</c:v>
                </c:pt>
                <c:pt idx="11">
                  <c:v>fehlen</c:v>
                </c:pt>
                <c:pt idx="12">
                  <c:v>mangeln</c:v>
                </c:pt>
                <c:pt idx="13">
                  <c:v>ermangeln</c:v>
                </c:pt>
                <c:pt idx="14">
                  <c:v>gebrechen</c:v>
                </c:pt>
              </c:strCache>
            </c:strRef>
          </c:cat>
          <c:val>
            <c:numRef>
              <c:f>Blad1!$C$2:$C$16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10</c:v>
                </c:pt>
                <c:pt idx="7">
                  <c:v>12</c:v>
                </c:pt>
                <c:pt idx="8">
                  <c:v>16</c:v>
                </c:pt>
                <c:pt idx="9">
                  <c:v>17</c:v>
                </c:pt>
                <c:pt idx="10">
                  <c:v>27</c:v>
                </c:pt>
                <c:pt idx="11">
                  <c:v>30</c:v>
                </c:pt>
                <c:pt idx="12">
                  <c:v>33</c:v>
                </c:pt>
                <c:pt idx="13">
                  <c:v>47</c:v>
                </c:pt>
                <c:pt idx="14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E4-4DCD-B31C-D22E0FBD00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20026351"/>
        <c:axId val="1796946543"/>
      </c:barChart>
      <c:catAx>
        <c:axId val="17200263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796946543"/>
        <c:crosses val="autoZero"/>
        <c:auto val="1"/>
        <c:lblAlgn val="ctr"/>
        <c:lblOffset val="100"/>
        <c:noMultiLvlLbl val="0"/>
      </c:catAx>
      <c:valAx>
        <c:axId val="17969465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7200263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s-IS" dirty="0"/>
              <a:t>[NP]-[V]-[NP]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NOM-DAT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noFill/>
            </a:ln>
            <a:effectLst/>
          </c:spPr>
          <c:invertIfNegative val="0"/>
          <c:cat>
            <c:strRef>
              <c:f>Blad1!$A$2:$A$15</c:f>
              <c:strCache>
                <c:ptCount val="14"/>
                <c:pt idx="0">
                  <c:v>zugutekommen</c:v>
                </c:pt>
                <c:pt idx="1">
                  <c:v>nützen</c:v>
                </c:pt>
                <c:pt idx="2">
                  <c:v>zufließen</c:v>
                </c:pt>
                <c:pt idx="3">
                  <c:v>zuteilwerden</c:v>
                </c:pt>
                <c:pt idx="4">
                  <c:v>zufallen</c:v>
                </c:pt>
                <c:pt idx="5">
                  <c:v>verlorengehen</c:v>
                </c:pt>
                <c:pt idx="6">
                  <c:v>missraten</c:v>
                </c:pt>
                <c:pt idx="7">
                  <c:v>misslingen</c:v>
                </c:pt>
                <c:pt idx="8">
                  <c:v>missglücken</c:v>
                </c:pt>
                <c:pt idx="9">
                  <c:v>abhandenkommen</c:v>
                </c:pt>
                <c:pt idx="10">
                  <c:v>glücken</c:v>
                </c:pt>
                <c:pt idx="11">
                  <c:v>zuwachsen</c:v>
                </c:pt>
                <c:pt idx="12">
                  <c:v>gelingen</c:v>
                </c:pt>
                <c:pt idx="13">
                  <c:v>fehlen</c:v>
                </c:pt>
              </c:strCache>
            </c:strRef>
          </c:cat>
          <c:val>
            <c:numRef>
              <c:f>Blad1!$B$2:$B$15</c:f>
              <c:numCache>
                <c:formatCode>General</c:formatCode>
                <c:ptCount val="14"/>
                <c:pt idx="0">
                  <c:v>94</c:v>
                </c:pt>
                <c:pt idx="1">
                  <c:v>80</c:v>
                </c:pt>
                <c:pt idx="2">
                  <c:v>72</c:v>
                </c:pt>
                <c:pt idx="3">
                  <c:v>64</c:v>
                </c:pt>
                <c:pt idx="4">
                  <c:v>62</c:v>
                </c:pt>
                <c:pt idx="5">
                  <c:v>59</c:v>
                </c:pt>
                <c:pt idx="6">
                  <c:v>53</c:v>
                </c:pt>
                <c:pt idx="7">
                  <c:v>42</c:v>
                </c:pt>
                <c:pt idx="8">
                  <c:v>41</c:v>
                </c:pt>
                <c:pt idx="9">
                  <c:v>41</c:v>
                </c:pt>
                <c:pt idx="10">
                  <c:v>33</c:v>
                </c:pt>
                <c:pt idx="11">
                  <c:v>30</c:v>
                </c:pt>
                <c:pt idx="12">
                  <c:v>27</c:v>
                </c:pt>
                <c:pt idx="13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E4-4DCD-B31C-D22E0FBD00E3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DAT-NOM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Blad1!$A$2:$A$15</c:f>
              <c:strCache>
                <c:ptCount val="14"/>
                <c:pt idx="0">
                  <c:v>zugutekommen</c:v>
                </c:pt>
                <c:pt idx="1">
                  <c:v>nützen</c:v>
                </c:pt>
                <c:pt idx="2">
                  <c:v>zufließen</c:v>
                </c:pt>
                <c:pt idx="3">
                  <c:v>zuteilwerden</c:v>
                </c:pt>
                <c:pt idx="4">
                  <c:v>zufallen</c:v>
                </c:pt>
                <c:pt idx="5">
                  <c:v>verlorengehen</c:v>
                </c:pt>
                <c:pt idx="6">
                  <c:v>missraten</c:v>
                </c:pt>
                <c:pt idx="7">
                  <c:v>misslingen</c:v>
                </c:pt>
                <c:pt idx="8">
                  <c:v>missglücken</c:v>
                </c:pt>
                <c:pt idx="9">
                  <c:v>abhandenkommen</c:v>
                </c:pt>
                <c:pt idx="10">
                  <c:v>glücken</c:v>
                </c:pt>
                <c:pt idx="11">
                  <c:v>zuwachsen</c:v>
                </c:pt>
                <c:pt idx="12">
                  <c:v>gelingen</c:v>
                </c:pt>
                <c:pt idx="13">
                  <c:v>fehlen</c:v>
                </c:pt>
              </c:strCache>
            </c:strRef>
          </c:cat>
          <c:val>
            <c:numRef>
              <c:f>Blad1!$C$2:$C$15</c:f>
              <c:numCache>
                <c:formatCode>General</c:formatCode>
                <c:ptCount val="14"/>
                <c:pt idx="0">
                  <c:v>6</c:v>
                </c:pt>
                <c:pt idx="1">
                  <c:v>20</c:v>
                </c:pt>
                <c:pt idx="2">
                  <c:v>28</c:v>
                </c:pt>
                <c:pt idx="3">
                  <c:v>36</c:v>
                </c:pt>
                <c:pt idx="4">
                  <c:v>38</c:v>
                </c:pt>
                <c:pt idx="5">
                  <c:v>41</c:v>
                </c:pt>
                <c:pt idx="6">
                  <c:v>47</c:v>
                </c:pt>
                <c:pt idx="7">
                  <c:v>48</c:v>
                </c:pt>
                <c:pt idx="8">
                  <c:v>49</c:v>
                </c:pt>
                <c:pt idx="9">
                  <c:v>59</c:v>
                </c:pt>
                <c:pt idx="10">
                  <c:v>67</c:v>
                </c:pt>
                <c:pt idx="11">
                  <c:v>70</c:v>
                </c:pt>
                <c:pt idx="12">
                  <c:v>73</c:v>
                </c:pt>
                <c:pt idx="13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E4-4DCD-B31C-D22E0FBD00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20026351"/>
        <c:axId val="1796946543"/>
      </c:barChart>
      <c:catAx>
        <c:axId val="17200263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796946543"/>
        <c:crosses val="autoZero"/>
        <c:auto val="1"/>
        <c:lblAlgn val="ctr"/>
        <c:lblOffset val="100"/>
        <c:noMultiLvlLbl val="0"/>
      </c:catAx>
      <c:valAx>
        <c:axId val="17969465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7200263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s-IS" dirty="0"/>
              <a:t>[NP]-[V]-[NP]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NOM-DAT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noFill/>
            </a:ln>
            <a:effectLst/>
          </c:spPr>
          <c:invertIfNegative val="0"/>
          <c:cat>
            <c:strRef>
              <c:f>Blad1!$A$2:$A$15</c:f>
              <c:strCache>
                <c:ptCount val="14"/>
                <c:pt idx="0">
                  <c:v>zugutekommen</c:v>
                </c:pt>
                <c:pt idx="1">
                  <c:v>nützen</c:v>
                </c:pt>
                <c:pt idx="2">
                  <c:v>zufließen</c:v>
                </c:pt>
                <c:pt idx="3">
                  <c:v>zuteilwerden</c:v>
                </c:pt>
                <c:pt idx="4">
                  <c:v>zufallen</c:v>
                </c:pt>
                <c:pt idx="5">
                  <c:v>verlorengehen</c:v>
                </c:pt>
                <c:pt idx="6">
                  <c:v>missraten</c:v>
                </c:pt>
                <c:pt idx="7">
                  <c:v>misslingen</c:v>
                </c:pt>
                <c:pt idx="8">
                  <c:v>missglücken</c:v>
                </c:pt>
                <c:pt idx="9">
                  <c:v>abhandenkommen</c:v>
                </c:pt>
                <c:pt idx="10">
                  <c:v>glücken</c:v>
                </c:pt>
                <c:pt idx="11">
                  <c:v>zuwachsen</c:v>
                </c:pt>
                <c:pt idx="12">
                  <c:v>gelingen</c:v>
                </c:pt>
                <c:pt idx="13">
                  <c:v>fehlen</c:v>
                </c:pt>
              </c:strCache>
            </c:strRef>
          </c:cat>
          <c:val>
            <c:numRef>
              <c:f>Blad1!$B$2:$B$15</c:f>
              <c:numCache>
                <c:formatCode>General</c:formatCode>
                <c:ptCount val="14"/>
                <c:pt idx="0">
                  <c:v>94</c:v>
                </c:pt>
                <c:pt idx="1">
                  <c:v>80</c:v>
                </c:pt>
                <c:pt idx="2">
                  <c:v>72</c:v>
                </c:pt>
                <c:pt idx="3">
                  <c:v>64</c:v>
                </c:pt>
                <c:pt idx="4">
                  <c:v>62</c:v>
                </c:pt>
                <c:pt idx="5">
                  <c:v>59</c:v>
                </c:pt>
                <c:pt idx="6">
                  <c:v>53</c:v>
                </c:pt>
                <c:pt idx="7">
                  <c:v>42</c:v>
                </c:pt>
                <c:pt idx="8">
                  <c:v>41</c:v>
                </c:pt>
                <c:pt idx="9">
                  <c:v>41</c:v>
                </c:pt>
                <c:pt idx="10">
                  <c:v>33</c:v>
                </c:pt>
                <c:pt idx="11">
                  <c:v>30</c:v>
                </c:pt>
                <c:pt idx="12">
                  <c:v>27</c:v>
                </c:pt>
                <c:pt idx="13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E4-4DCD-B31C-D22E0FBD00E3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DAT-NOM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Blad1!$A$2:$A$15</c:f>
              <c:strCache>
                <c:ptCount val="14"/>
                <c:pt idx="0">
                  <c:v>zugutekommen</c:v>
                </c:pt>
                <c:pt idx="1">
                  <c:v>nützen</c:v>
                </c:pt>
                <c:pt idx="2">
                  <c:v>zufließen</c:v>
                </c:pt>
                <c:pt idx="3">
                  <c:v>zuteilwerden</c:v>
                </c:pt>
                <c:pt idx="4">
                  <c:v>zufallen</c:v>
                </c:pt>
                <c:pt idx="5">
                  <c:v>verlorengehen</c:v>
                </c:pt>
                <c:pt idx="6">
                  <c:v>missraten</c:v>
                </c:pt>
                <c:pt idx="7">
                  <c:v>misslingen</c:v>
                </c:pt>
                <c:pt idx="8">
                  <c:v>missglücken</c:v>
                </c:pt>
                <c:pt idx="9">
                  <c:v>abhandenkommen</c:v>
                </c:pt>
                <c:pt idx="10">
                  <c:v>glücken</c:v>
                </c:pt>
                <c:pt idx="11">
                  <c:v>zuwachsen</c:v>
                </c:pt>
                <c:pt idx="12">
                  <c:v>gelingen</c:v>
                </c:pt>
                <c:pt idx="13">
                  <c:v>fehlen</c:v>
                </c:pt>
              </c:strCache>
            </c:strRef>
          </c:cat>
          <c:val>
            <c:numRef>
              <c:f>Blad1!$C$2:$C$15</c:f>
              <c:numCache>
                <c:formatCode>General</c:formatCode>
                <c:ptCount val="14"/>
                <c:pt idx="0">
                  <c:v>6</c:v>
                </c:pt>
                <c:pt idx="1">
                  <c:v>20</c:v>
                </c:pt>
                <c:pt idx="2">
                  <c:v>28</c:v>
                </c:pt>
                <c:pt idx="3">
                  <c:v>36</c:v>
                </c:pt>
                <c:pt idx="4">
                  <c:v>38</c:v>
                </c:pt>
                <c:pt idx="5">
                  <c:v>41</c:v>
                </c:pt>
                <c:pt idx="6">
                  <c:v>47</c:v>
                </c:pt>
                <c:pt idx="7">
                  <c:v>48</c:v>
                </c:pt>
                <c:pt idx="8">
                  <c:v>49</c:v>
                </c:pt>
                <c:pt idx="9">
                  <c:v>59</c:v>
                </c:pt>
                <c:pt idx="10">
                  <c:v>67</c:v>
                </c:pt>
                <c:pt idx="11">
                  <c:v>70</c:v>
                </c:pt>
                <c:pt idx="12">
                  <c:v>73</c:v>
                </c:pt>
                <c:pt idx="13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E4-4DCD-B31C-D22E0FBD00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20026351"/>
        <c:axId val="1796946543"/>
      </c:barChart>
      <c:catAx>
        <c:axId val="17200263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796946543"/>
        <c:crosses val="autoZero"/>
        <c:auto val="1"/>
        <c:lblAlgn val="ctr"/>
        <c:lblOffset val="100"/>
        <c:noMultiLvlLbl val="0"/>
      </c:catAx>
      <c:valAx>
        <c:axId val="17969465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7200263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s-IS" dirty="0"/>
              <a:t>[NP]-[V]-[NP]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NOM-DAT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noFill/>
            </a:ln>
            <a:effectLst/>
          </c:spPr>
          <c:invertIfNegative val="0"/>
          <c:cat>
            <c:strRef>
              <c:f>Blad1!$A$2:$A$15</c:f>
              <c:strCache>
                <c:ptCount val="14"/>
                <c:pt idx="0">
                  <c:v>zugutekommen</c:v>
                </c:pt>
                <c:pt idx="1">
                  <c:v>nützen</c:v>
                </c:pt>
                <c:pt idx="2">
                  <c:v>zufließen</c:v>
                </c:pt>
                <c:pt idx="3">
                  <c:v>zuteilwerden</c:v>
                </c:pt>
                <c:pt idx="4">
                  <c:v>zufallen</c:v>
                </c:pt>
                <c:pt idx="5">
                  <c:v>verlorengehen</c:v>
                </c:pt>
                <c:pt idx="6">
                  <c:v>missraten</c:v>
                </c:pt>
                <c:pt idx="7">
                  <c:v>misslingen</c:v>
                </c:pt>
                <c:pt idx="8">
                  <c:v>missglücken</c:v>
                </c:pt>
                <c:pt idx="9">
                  <c:v>abhandenkommen</c:v>
                </c:pt>
                <c:pt idx="10">
                  <c:v>glücken</c:v>
                </c:pt>
                <c:pt idx="11">
                  <c:v>zuwachsen</c:v>
                </c:pt>
                <c:pt idx="12">
                  <c:v>gelingen</c:v>
                </c:pt>
                <c:pt idx="13">
                  <c:v>fehlen</c:v>
                </c:pt>
              </c:strCache>
            </c:strRef>
          </c:cat>
          <c:val>
            <c:numRef>
              <c:f>Blad1!$B$2:$B$15</c:f>
              <c:numCache>
                <c:formatCode>General</c:formatCode>
                <c:ptCount val="14"/>
                <c:pt idx="0">
                  <c:v>94</c:v>
                </c:pt>
                <c:pt idx="1">
                  <c:v>80</c:v>
                </c:pt>
                <c:pt idx="2">
                  <c:v>72</c:v>
                </c:pt>
                <c:pt idx="3">
                  <c:v>64</c:v>
                </c:pt>
                <c:pt idx="4">
                  <c:v>62</c:v>
                </c:pt>
                <c:pt idx="5">
                  <c:v>59</c:v>
                </c:pt>
                <c:pt idx="6">
                  <c:v>53</c:v>
                </c:pt>
                <c:pt idx="7">
                  <c:v>42</c:v>
                </c:pt>
                <c:pt idx="8">
                  <c:v>41</c:v>
                </c:pt>
                <c:pt idx="9">
                  <c:v>41</c:v>
                </c:pt>
                <c:pt idx="10">
                  <c:v>33</c:v>
                </c:pt>
                <c:pt idx="11">
                  <c:v>30</c:v>
                </c:pt>
                <c:pt idx="12">
                  <c:v>27</c:v>
                </c:pt>
                <c:pt idx="13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E4-4DCD-B31C-D22E0FBD00E3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DAT-NOM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Blad1!$A$2:$A$15</c:f>
              <c:strCache>
                <c:ptCount val="14"/>
                <c:pt idx="0">
                  <c:v>zugutekommen</c:v>
                </c:pt>
                <c:pt idx="1">
                  <c:v>nützen</c:v>
                </c:pt>
                <c:pt idx="2">
                  <c:v>zufließen</c:v>
                </c:pt>
                <c:pt idx="3">
                  <c:v>zuteilwerden</c:v>
                </c:pt>
                <c:pt idx="4">
                  <c:v>zufallen</c:v>
                </c:pt>
                <c:pt idx="5">
                  <c:v>verlorengehen</c:v>
                </c:pt>
                <c:pt idx="6">
                  <c:v>missraten</c:v>
                </c:pt>
                <c:pt idx="7">
                  <c:v>misslingen</c:v>
                </c:pt>
                <c:pt idx="8">
                  <c:v>missglücken</c:v>
                </c:pt>
                <c:pt idx="9">
                  <c:v>abhandenkommen</c:v>
                </c:pt>
                <c:pt idx="10">
                  <c:v>glücken</c:v>
                </c:pt>
                <c:pt idx="11">
                  <c:v>zuwachsen</c:v>
                </c:pt>
                <c:pt idx="12">
                  <c:v>gelingen</c:v>
                </c:pt>
                <c:pt idx="13">
                  <c:v>fehlen</c:v>
                </c:pt>
              </c:strCache>
            </c:strRef>
          </c:cat>
          <c:val>
            <c:numRef>
              <c:f>Blad1!$C$2:$C$15</c:f>
              <c:numCache>
                <c:formatCode>General</c:formatCode>
                <c:ptCount val="14"/>
                <c:pt idx="0">
                  <c:v>6</c:v>
                </c:pt>
                <c:pt idx="1">
                  <c:v>20</c:v>
                </c:pt>
                <c:pt idx="2">
                  <c:v>28</c:v>
                </c:pt>
                <c:pt idx="3">
                  <c:v>36</c:v>
                </c:pt>
                <c:pt idx="4">
                  <c:v>38</c:v>
                </c:pt>
                <c:pt idx="5">
                  <c:v>41</c:v>
                </c:pt>
                <c:pt idx="6">
                  <c:v>47</c:v>
                </c:pt>
                <c:pt idx="7">
                  <c:v>48</c:v>
                </c:pt>
                <c:pt idx="8">
                  <c:v>49</c:v>
                </c:pt>
                <c:pt idx="9">
                  <c:v>59</c:v>
                </c:pt>
                <c:pt idx="10">
                  <c:v>67</c:v>
                </c:pt>
                <c:pt idx="11">
                  <c:v>70</c:v>
                </c:pt>
                <c:pt idx="12">
                  <c:v>73</c:v>
                </c:pt>
                <c:pt idx="13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E4-4DCD-B31C-D22E0FBD00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20026351"/>
        <c:axId val="1796946543"/>
      </c:barChart>
      <c:catAx>
        <c:axId val="17200263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796946543"/>
        <c:crosses val="autoZero"/>
        <c:auto val="1"/>
        <c:lblAlgn val="ctr"/>
        <c:lblOffset val="100"/>
        <c:noMultiLvlLbl val="0"/>
      </c:catAx>
      <c:valAx>
        <c:axId val="17969465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7200263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s-IS" dirty="0"/>
              <a:t>[NP]-[V]-[NP]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NOM-DAT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noFill/>
            </a:ln>
            <a:effectLst/>
          </c:spPr>
          <c:invertIfNegative val="0"/>
          <c:cat>
            <c:strRef>
              <c:f>Blad1!$A$2:$A$15</c:f>
              <c:strCache>
                <c:ptCount val="14"/>
                <c:pt idx="0">
                  <c:v>zugutekommen</c:v>
                </c:pt>
                <c:pt idx="1">
                  <c:v>nützen</c:v>
                </c:pt>
                <c:pt idx="2">
                  <c:v>zufließen</c:v>
                </c:pt>
                <c:pt idx="3">
                  <c:v>zuteilwerden</c:v>
                </c:pt>
                <c:pt idx="4">
                  <c:v>zufallen</c:v>
                </c:pt>
                <c:pt idx="5">
                  <c:v>verlorengehen</c:v>
                </c:pt>
                <c:pt idx="6">
                  <c:v>missraten</c:v>
                </c:pt>
                <c:pt idx="7">
                  <c:v>misslingen</c:v>
                </c:pt>
                <c:pt idx="8">
                  <c:v>missglücken</c:v>
                </c:pt>
                <c:pt idx="9">
                  <c:v>abhandenkommen</c:v>
                </c:pt>
                <c:pt idx="10">
                  <c:v>glücken</c:v>
                </c:pt>
                <c:pt idx="11">
                  <c:v>zuwachsen</c:v>
                </c:pt>
                <c:pt idx="12">
                  <c:v>gelingen</c:v>
                </c:pt>
                <c:pt idx="13">
                  <c:v>fehlen</c:v>
                </c:pt>
              </c:strCache>
            </c:strRef>
          </c:cat>
          <c:val>
            <c:numRef>
              <c:f>Blad1!$B$2:$B$15</c:f>
              <c:numCache>
                <c:formatCode>General</c:formatCode>
                <c:ptCount val="14"/>
                <c:pt idx="0">
                  <c:v>94</c:v>
                </c:pt>
                <c:pt idx="1">
                  <c:v>80</c:v>
                </c:pt>
                <c:pt idx="2">
                  <c:v>72</c:v>
                </c:pt>
                <c:pt idx="3">
                  <c:v>64</c:v>
                </c:pt>
                <c:pt idx="4">
                  <c:v>62</c:v>
                </c:pt>
                <c:pt idx="5">
                  <c:v>59</c:v>
                </c:pt>
                <c:pt idx="6">
                  <c:v>53</c:v>
                </c:pt>
                <c:pt idx="7">
                  <c:v>42</c:v>
                </c:pt>
                <c:pt idx="8">
                  <c:v>41</c:v>
                </c:pt>
                <c:pt idx="9">
                  <c:v>41</c:v>
                </c:pt>
                <c:pt idx="10">
                  <c:v>33</c:v>
                </c:pt>
                <c:pt idx="11">
                  <c:v>30</c:v>
                </c:pt>
                <c:pt idx="12">
                  <c:v>27</c:v>
                </c:pt>
                <c:pt idx="13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E4-4DCD-B31C-D22E0FBD00E3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DAT-NOM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Blad1!$A$2:$A$15</c:f>
              <c:strCache>
                <c:ptCount val="14"/>
                <c:pt idx="0">
                  <c:v>zugutekommen</c:v>
                </c:pt>
                <c:pt idx="1">
                  <c:v>nützen</c:v>
                </c:pt>
                <c:pt idx="2">
                  <c:v>zufließen</c:v>
                </c:pt>
                <c:pt idx="3">
                  <c:v>zuteilwerden</c:v>
                </c:pt>
                <c:pt idx="4">
                  <c:v>zufallen</c:v>
                </c:pt>
                <c:pt idx="5">
                  <c:v>verlorengehen</c:v>
                </c:pt>
                <c:pt idx="6">
                  <c:v>missraten</c:v>
                </c:pt>
                <c:pt idx="7">
                  <c:v>misslingen</c:v>
                </c:pt>
                <c:pt idx="8">
                  <c:v>missglücken</c:v>
                </c:pt>
                <c:pt idx="9">
                  <c:v>abhandenkommen</c:v>
                </c:pt>
                <c:pt idx="10">
                  <c:v>glücken</c:v>
                </c:pt>
                <c:pt idx="11">
                  <c:v>zuwachsen</c:v>
                </c:pt>
                <c:pt idx="12">
                  <c:v>gelingen</c:v>
                </c:pt>
                <c:pt idx="13">
                  <c:v>fehlen</c:v>
                </c:pt>
              </c:strCache>
            </c:strRef>
          </c:cat>
          <c:val>
            <c:numRef>
              <c:f>Blad1!$C$2:$C$15</c:f>
              <c:numCache>
                <c:formatCode>General</c:formatCode>
                <c:ptCount val="14"/>
                <c:pt idx="0">
                  <c:v>6</c:v>
                </c:pt>
                <c:pt idx="1">
                  <c:v>20</c:v>
                </c:pt>
                <c:pt idx="2">
                  <c:v>28</c:v>
                </c:pt>
                <c:pt idx="3">
                  <c:v>36</c:v>
                </c:pt>
                <c:pt idx="4">
                  <c:v>38</c:v>
                </c:pt>
                <c:pt idx="5">
                  <c:v>41</c:v>
                </c:pt>
                <c:pt idx="6">
                  <c:v>47</c:v>
                </c:pt>
                <c:pt idx="7">
                  <c:v>48</c:v>
                </c:pt>
                <c:pt idx="8">
                  <c:v>49</c:v>
                </c:pt>
                <c:pt idx="9">
                  <c:v>59</c:v>
                </c:pt>
                <c:pt idx="10">
                  <c:v>67</c:v>
                </c:pt>
                <c:pt idx="11">
                  <c:v>70</c:v>
                </c:pt>
                <c:pt idx="12">
                  <c:v>73</c:v>
                </c:pt>
                <c:pt idx="13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E4-4DCD-B31C-D22E0FBD00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20026351"/>
        <c:axId val="1796946543"/>
      </c:barChart>
      <c:catAx>
        <c:axId val="17200263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796946543"/>
        <c:crosses val="autoZero"/>
        <c:auto val="1"/>
        <c:lblAlgn val="ctr"/>
        <c:lblOffset val="100"/>
        <c:noMultiLvlLbl val="0"/>
      </c:catAx>
      <c:valAx>
        <c:axId val="17969465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7200263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s-IS" dirty="0"/>
              <a:t>[PRO]-[V]-[NP]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NOM-DAT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noFill/>
            </a:ln>
            <a:effectLst/>
          </c:spPr>
          <c:invertIfNegative val="0"/>
          <c:cat>
            <c:strRef>
              <c:f>Blad1!$A$2:$A$15</c:f>
              <c:strCache>
                <c:ptCount val="14"/>
                <c:pt idx="0">
                  <c:v>abhandenkommen</c:v>
                </c:pt>
                <c:pt idx="1">
                  <c:v>nützen</c:v>
                </c:pt>
                <c:pt idx="2">
                  <c:v>missglücken</c:v>
                </c:pt>
                <c:pt idx="3">
                  <c:v>zugutekommen</c:v>
                </c:pt>
                <c:pt idx="4">
                  <c:v>zufallen</c:v>
                </c:pt>
                <c:pt idx="5">
                  <c:v>zufließen</c:v>
                </c:pt>
                <c:pt idx="6">
                  <c:v>verlorengehen</c:v>
                </c:pt>
                <c:pt idx="7">
                  <c:v>glücken</c:v>
                </c:pt>
                <c:pt idx="8">
                  <c:v>missraten</c:v>
                </c:pt>
                <c:pt idx="9">
                  <c:v>misslingen</c:v>
                </c:pt>
                <c:pt idx="10">
                  <c:v>gelingen</c:v>
                </c:pt>
                <c:pt idx="11">
                  <c:v>gebrechen</c:v>
                </c:pt>
                <c:pt idx="12">
                  <c:v>ermangeln</c:v>
                </c:pt>
                <c:pt idx="13">
                  <c:v>mangeln</c:v>
                </c:pt>
              </c:strCache>
            </c:strRef>
          </c:cat>
          <c:val>
            <c:numRef>
              <c:f>Blad1!$B$2:$B$15</c:f>
              <c:numCache>
                <c:formatCode>General</c:formatCode>
                <c:ptCount val="14"/>
                <c:pt idx="0">
                  <c:v>100</c:v>
                </c:pt>
                <c:pt idx="1">
                  <c:v>32</c:v>
                </c:pt>
                <c:pt idx="2">
                  <c:v>8</c:v>
                </c:pt>
                <c:pt idx="3">
                  <c:v>26</c:v>
                </c:pt>
                <c:pt idx="4">
                  <c:v>10</c:v>
                </c:pt>
                <c:pt idx="5">
                  <c:v>4</c:v>
                </c:pt>
                <c:pt idx="6">
                  <c:v>5</c:v>
                </c:pt>
                <c:pt idx="7">
                  <c:v>13</c:v>
                </c:pt>
                <c:pt idx="8">
                  <c:v>3</c:v>
                </c:pt>
                <c:pt idx="9">
                  <c:v>5</c:v>
                </c:pt>
                <c:pt idx="10">
                  <c:v>19</c:v>
                </c:pt>
                <c:pt idx="11">
                  <c:v>18</c:v>
                </c:pt>
                <c:pt idx="12">
                  <c:v>11</c:v>
                </c:pt>
                <c:pt idx="13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E4-4DCD-B31C-D22E0FBD00E3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DAT-NOM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Blad1!$A$2:$A$15</c:f>
              <c:strCache>
                <c:ptCount val="14"/>
                <c:pt idx="0">
                  <c:v>abhandenkommen</c:v>
                </c:pt>
                <c:pt idx="1">
                  <c:v>nützen</c:v>
                </c:pt>
                <c:pt idx="2">
                  <c:v>missglücken</c:v>
                </c:pt>
                <c:pt idx="3">
                  <c:v>zugutekommen</c:v>
                </c:pt>
                <c:pt idx="4">
                  <c:v>zufallen</c:v>
                </c:pt>
                <c:pt idx="5">
                  <c:v>zufließen</c:v>
                </c:pt>
                <c:pt idx="6">
                  <c:v>verlorengehen</c:v>
                </c:pt>
                <c:pt idx="7">
                  <c:v>glücken</c:v>
                </c:pt>
                <c:pt idx="8">
                  <c:v>missraten</c:v>
                </c:pt>
                <c:pt idx="9">
                  <c:v>misslingen</c:v>
                </c:pt>
                <c:pt idx="10">
                  <c:v>gelingen</c:v>
                </c:pt>
                <c:pt idx="11">
                  <c:v>gebrechen</c:v>
                </c:pt>
                <c:pt idx="12">
                  <c:v>ermangeln</c:v>
                </c:pt>
                <c:pt idx="13">
                  <c:v>mangeln</c:v>
                </c:pt>
              </c:strCache>
            </c:strRef>
          </c:cat>
          <c:val>
            <c:numRef>
              <c:f>Blad1!$C$2:$C$15</c:f>
              <c:numCache>
                <c:formatCode>General</c:formatCode>
                <c:ptCount val="14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4</c:v>
                </c:pt>
                <c:pt idx="4">
                  <c:v>2</c:v>
                </c:pt>
                <c:pt idx="5">
                  <c:v>1</c:v>
                </c:pt>
                <c:pt idx="6">
                  <c:v>2</c:v>
                </c:pt>
                <c:pt idx="7">
                  <c:v>8</c:v>
                </c:pt>
                <c:pt idx="8">
                  <c:v>2</c:v>
                </c:pt>
                <c:pt idx="9">
                  <c:v>8</c:v>
                </c:pt>
                <c:pt idx="10">
                  <c:v>61</c:v>
                </c:pt>
                <c:pt idx="11">
                  <c:v>89</c:v>
                </c:pt>
                <c:pt idx="12">
                  <c:v>72</c:v>
                </c:pt>
                <c:pt idx="13">
                  <c:v>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E4-4DCD-B31C-D22E0FBD00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20026351"/>
        <c:axId val="1796946543"/>
      </c:barChart>
      <c:catAx>
        <c:axId val="17200263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796946543"/>
        <c:crosses val="autoZero"/>
        <c:auto val="1"/>
        <c:lblAlgn val="ctr"/>
        <c:lblOffset val="100"/>
        <c:noMultiLvlLbl val="0"/>
      </c:catAx>
      <c:valAx>
        <c:axId val="17969465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7200263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s-IS" dirty="0"/>
              <a:t>[PRO]-[V]-[NP]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NOM-DAT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noFill/>
            </a:ln>
            <a:effectLst/>
          </c:spPr>
          <c:invertIfNegative val="0"/>
          <c:cat>
            <c:strRef>
              <c:f>Blad1!$A$2:$A$15</c:f>
              <c:strCache>
                <c:ptCount val="14"/>
                <c:pt idx="0">
                  <c:v>abhandenkommen</c:v>
                </c:pt>
                <c:pt idx="1">
                  <c:v>nützen</c:v>
                </c:pt>
                <c:pt idx="2">
                  <c:v>missglücken</c:v>
                </c:pt>
                <c:pt idx="3">
                  <c:v>zugutekommen</c:v>
                </c:pt>
                <c:pt idx="4">
                  <c:v>zufallen</c:v>
                </c:pt>
                <c:pt idx="5">
                  <c:v>zufließen</c:v>
                </c:pt>
                <c:pt idx="6">
                  <c:v>verlorengehen</c:v>
                </c:pt>
                <c:pt idx="7">
                  <c:v>glücken</c:v>
                </c:pt>
                <c:pt idx="8">
                  <c:v>missraten</c:v>
                </c:pt>
                <c:pt idx="9">
                  <c:v>misslingen</c:v>
                </c:pt>
                <c:pt idx="10">
                  <c:v>gelingen</c:v>
                </c:pt>
                <c:pt idx="11">
                  <c:v>gebrechen</c:v>
                </c:pt>
                <c:pt idx="12">
                  <c:v>ermangeln</c:v>
                </c:pt>
                <c:pt idx="13">
                  <c:v>mangeln</c:v>
                </c:pt>
              </c:strCache>
            </c:strRef>
          </c:cat>
          <c:val>
            <c:numRef>
              <c:f>Blad1!$B$2:$B$15</c:f>
              <c:numCache>
                <c:formatCode>General</c:formatCode>
                <c:ptCount val="14"/>
                <c:pt idx="0">
                  <c:v>100</c:v>
                </c:pt>
                <c:pt idx="1">
                  <c:v>32</c:v>
                </c:pt>
                <c:pt idx="2">
                  <c:v>8</c:v>
                </c:pt>
                <c:pt idx="3">
                  <c:v>26</c:v>
                </c:pt>
                <c:pt idx="4">
                  <c:v>10</c:v>
                </c:pt>
                <c:pt idx="5">
                  <c:v>4</c:v>
                </c:pt>
                <c:pt idx="6">
                  <c:v>5</c:v>
                </c:pt>
                <c:pt idx="7">
                  <c:v>13</c:v>
                </c:pt>
                <c:pt idx="8">
                  <c:v>3</c:v>
                </c:pt>
                <c:pt idx="9">
                  <c:v>5</c:v>
                </c:pt>
                <c:pt idx="10">
                  <c:v>19</c:v>
                </c:pt>
                <c:pt idx="11">
                  <c:v>18</c:v>
                </c:pt>
                <c:pt idx="12">
                  <c:v>11</c:v>
                </c:pt>
                <c:pt idx="13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E4-4DCD-B31C-D22E0FBD00E3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DAT-NOM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Blad1!$A$2:$A$15</c:f>
              <c:strCache>
                <c:ptCount val="14"/>
                <c:pt idx="0">
                  <c:v>abhandenkommen</c:v>
                </c:pt>
                <c:pt idx="1">
                  <c:v>nützen</c:v>
                </c:pt>
                <c:pt idx="2">
                  <c:v>missglücken</c:v>
                </c:pt>
                <c:pt idx="3">
                  <c:v>zugutekommen</c:v>
                </c:pt>
                <c:pt idx="4">
                  <c:v>zufallen</c:v>
                </c:pt>
                <c:pt idx="5">
                  <c:v>zufließen</c:v>
                </c:pt>
                <c:pt idx="6">
                  <c:v>verlorengehen</c:v>
                </c:pt>
                <c:pt idx="7">
                  <c:v>glücken</c:v>
                </c:pt>
                <c:pt idx="8">
                  <c:v>missraten</c:v>
                </c:pt>
                <c:pt idx="9">
                  <c:v>misslingen</c:v>
                </c:pt>
                <c:pt idx="10">
                  <c:v>gelingen</c:v>
                </c:pt>
                <c:pt idx="11">
                  <c:v>gebrechen</c:v>
                </c:pt>
                <c:pt idx="12">
                  <c:v>ermangeln</c:v>
                </c:pt>
                <c:pt idx="13">
                  <c:v>mangeln</c:v>
                </c:pt>
              </c:strCache>
            </c:strRef>
          </c:cat>
          <c:val>
            <c:numRef>
              <c:f>Blad1!$C$2:$C$15</c:f>
              <c:numCache>
                <c:formatCode>General</c:formatCode>
                <c:ptCount val="14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4</c:v>
                </c:pt>
                <c:pt idx="4">
                  <c:v>2</c:v>
                </c:pt>
                <c:pt idx="5">
                  <c:v>1</c:v>
                </c:pt>
                <c:pt idx="6">
                  <c:v>2</c:v>
                </c:pt>
                <c:pt idx="7">
                  <c:v>8</c:v>
                </c:pt>
                <c:pt idx="8">
                  <c:v>2</c:v>
                </c:pt>
                <c:pt idx="9">
                  <c:v>8</c:v>
                </c:pt>
                <c:pt idx="10">
                  <c:v>61</c:v>
                </c:pt>
                <c:pt idx="11">
                  <c:v>89</c:v>
                </c:pt>
                <c:pt idx="12">
                  <c:v>72</c:v>
                </c:pt>
                <c:pt idx="13">
                  <c:v>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E4-4DCD-B31C-D22E0FBD00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20026351"/>
        <c:axId val="1796946543"/>
      </c:barChart>
      <c:catAx>
        <c:axId val="17200263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796946543"/>
        <c:crosses val="autoZero"/>
        <c:auto val="1"/>
        <c:lblAlgn val="ctr"/>
        <c:lblOffset val="100"/>
        <c:noMultiLvlLbl val="0"/>
      </c:catAx>
      <c:valAx>
        <c:axId val="17969465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7200263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s-IS" dirty="0"/>
              <a:t>[PRO]-[V]-[NP]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NOM-DAT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noFill/>
            </a:ln>
            <a:effectLst/>
          </c:spPr>
          <c:invertIfNegative val="0"/>
          <c:cat>
            <c:strRef>
              <c:f>Blad1!$A$2:$A$15</c:f>
              <c:strCache>
                <c:ptCount val="14"/>
                <c:pt idx="0">
                  <c:v>abhandenkommen</c:v>
                </c:pt>
                <c:pt idx="1">
                  <c:v>nützen</c:v>
                </c:pt>
                <c:pt idx="2">
                  <c:v>missglücken</c:v>
                </c:pt>
                <c:pt idx="3">
                  <c:v>zugutekommen</c:v>
                </c:pt>
                <c:pt idx="4">
                  <c:v>zufallen</c:v>
                </c:pt>
                <c:pt idx="5">
                  <c:v>zufließen</c:v>
                </c:pt>
                <c:pt idx="6">
                  <c:v>verlorengehen</c:v>
                </c:pt>
                <c:pt idx="7">
                  <c:v>glücken</c:v>
                </c:pt>
                <c:pt idx="8">
                  <c:v>missraten</c:v>
                </c:pt>
                <c:pt idx="9">
                  <c:v>misslingen</c:v>
                </c:pt>
                <c:pt idx="10">
                  <c:v>gelingen</c:v>
                </c:pt>
                <c:pt idx="11">
                  <c:v>gebrechen</c:v>
                </c:pt>
                <c:pt idx="12">
                  <c:v>ermangeln</c:v>
                </c:pt>
                <c:pt idx="13">
                  <c:v>mangeln</c:v>
                </c:pt>
              </c:strCache>
            </c:strRef>
          </c:cat>
          <c:val>
            <c:numRef>
              <c:f>Blad1!$B$2:$B$15</c:f>
              <c:numCache>
                <c:formatCode>General</c:formatCode>
                <c:ptCount val="14"/>
                <c:pt idx="0">
                  <c:v>100</c:v>
                </c:pt>
                <c:pt idx="1">
                  <c:v>32</c:v>
                </c:pt>
                <c:pt idx="2">
                  <c:v>8</c:v>
                </c:pt>
                <c:pt idx="3">
                  <c:v>26</c:v>
                </c:pt>
                <c:pt idx="4">
                  <c:v>10</c:v>
                </c:pt>
                <c:pt idx="5">
                  <c:v>4</c:v>
                </c:pt>
                <c:pt idx="6">
                  <c:v>5</c:v>
                </c:pt>
                <c:pt idx="7">
                  <c:v>13</c:v>
                </c:pt>
                <c:pt idx="8">
                  <c:v>3</c:v>
                </c:pt>
                <c:pt idx="9">
                  <c:v>5</c:v>
                </c:pt>
                <c:pt idx="10">
                  <c:v>19</c:v>
                </c:pt>
                <c:pt idx="11">
                  <c:v>18</c:v>
                </c:pt>
                <c:pt idx="12">
                  <c:v>11</c:v>
                </c:pt>
                <c:pt idx="13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E4-4DCD-B31C-D22E0FBD00E3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DAT-NOM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Blad1!$A$2:$A$15</c:f>
              <c:strCache>
                <c:ptCount val="14"/>
                <c:pt idx="0">
                  <c:v>abhandenkommen</c:v>
                </c:pt>
                <c:pt idx="1">
                  <c:v>nützen</c:v>
                </c:pt>
                <c:pt idx="2">
                  <c:v>missglücken</c:v>
                </c:pt>
                <c:pt idx="3">
                  <c:v>zugutekommen</c:v>
                </c:pt>
                <c:pt idx="4">
                  <c:v>zufallen</c:v>
                </c:pt>
                <c:pt idx="5">
                  <c:v>zufließen</c:v>
                </c:pt>
                <c:pt idx="6">
                  <c:v>verlorengehen</c:v>
                </c:pt>
                <c:pt idx="7">
                  <c:v>glücken</c:v>
                </c:pt>
                <c:pt idx="8">
                  <c:v>missraten</c:v>
                </c:pt>
                <c:pt idx="9">
                  <c:v>misslingen</c:v>
                </c:pt>
                <c:pt idx="10">
                  <c:v>gelingen</c:v>
                </c:pt>
                <c:pt idx="11">
                  <c:v>gebrechen</c:v>
                </c:pt>
                <c:pt idx="12">
                  <c:v>ermangeln</c:v>
                </c:pt>
                <c:pt idx="13">
                  <c:v>mangeln</c:v>
                </c:pt>
              </c:strCache>
            </c:strRef>
          </c:cat>
          <c:val>
            <c:numRef>
              <c:f>Blad1!$C$2:$C$15</c:f>
              <c:numCache>
                <c:formatCode>General</c:formatCode>
                <c:ptCount val="14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4</c:v>
                </c:pt>
                <c:pt idx="4">
                  <c:v>2</c:v>
                </c:pt>
                <c:pt idx="5">
                  <c:v>1</c:v>
                </c:pt>
                <c:pt idx="6">
                  <c:v>2</c:v>
                </c:pt>
                <c:pt idx="7">
                  <c:v>8</c:v>
                </c:pt>
                <c:pt idx="8">
                  <c:v>2</c:v>
                </c:pt>
                <c:pt idx="9">
                  <c:v>8</c:v>
                </c:pt>
                <c:pt idx="10">
                  <c:v>61</c:v>
                </c:pt>
                <c:pt idx="11">
                  <c:v>89</c:v>
                </c:pt>
                <c:pt idx="12">
                  <c:v>72</c:v>
                </c:pt>
                <c:pt idx="13">
                  <c:v>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E4-4DCD-B31C-D22E0FBD00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20026351"/>
        <c:axId val="1796946543"/>
      </c:barChart>
      <c:catAx>
        <c:axId val="17200263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796946543"/>
        <c:crosses val="autoZero"/>
        <c:auto val="1"/>
        <c:lblAlgn val="ctr"/>
        <c:lblOffset val="100"/>
        <c:noMultiLvlLbl val="0"/>
      </c:catAx>
      <c:valAx>
        <c:axId val="17969465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7200263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s-IS" dirty="0"/>
              <a:t>[PRO]-[V]-[PRO]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NOM-DAT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noFill/>
            </a:ln>
            <a:effectLst/>
          </c:spPr>
          <c:invertIfNegative val="0"/>
          <c:cat>
            <c:strRef>
              <c:f>Blad1!$A$2:$A$15</c:f>
              <c:strCache>
                <c:ptCount val="14"/>
                <c:pt idx="0">
                  <c:v>zugutekommen</c:v>
                </c:pt>
                <c:pt idx="1">
                  <c:v>nützen</c:v>
                </c:pt>
                <c:pt idx="2">
                  <c:v>missraten</c:v>
                </c:pt>
                <c:pt idx="3">
                  <c:v>misslingen</c:v>
                </c:pt>
                <c:pt idx="4">
                  <c:v>zufließen</c:v>
                </c:pt>
                <c:pt idx="5">
                  <c:v>missglücken</c:v>
                </c:pt>
                <c:pt idx="6">
                  <c:v>abhandenkommen</c:v>
                </c:pt>
                <c:pt idx="7">
                  <c:v>glücken</c:v>
                </c:pt>
                <c:pt idx="8">
                  <c:v>verlorengehen</c:v>
                </c:pt>
                <c:pt idx="9">
                  <c:v>gelingen</c:v>
                </c:pt>
                <c:pt idx="10">
                  <c:v>zuwachsen</c:v>
                </c:pt>
                <c:pt idx="11">
                  <c:v>zufallen</c:v>
                </c:pt>
                <c:pt idx="12">
                  <c:v>zuteilwerden</c:v>
                </c:pt>
                <c:pt idx="13">
                  <c:v>fehlen</c:v>
                </c:pt>
              </c:strCache>
            </c:strRef>
          </c:cat>
          <c:val>
            <c:numRef>
              <c:f>Blad1!$B$2:$B$15</c:f>
              <c:numCache>
                <c:formatCode>General</c:formatCode>
                <c:ptCount val="14"/>
                <c:pt idx="0">
                  <c:v>11</c:v>
                </c:pt>
                <c:pt idx="1">
                  <c:v>45</c:v>
                </c:pt>
                <c:pt idx="2">
                  <c:v>46</c:v>
                </c:pt>
                <c:pt idx="3">
                  <c:v>35</c:v>
                </c:pt>
                <c:pt idx="4">
                  <c:v>12</c:v>
                </c:pt>
                <c:pt idx="5">
                  <c:v>24</c:v>
                </c:pt>
                <c:pt idx="6">
                  <c:v>49</c:v>
                </c:pt>
                <c:pt idx="7">
                  <c:v>13</c:v>
                </c:pt>
                <c:pt idx="8">
                  <c:v>65</c:v>
                </c:pt>
                <c:pt idx="9">
                  <c:v>4</c:v>
                </c:pt>
                <c:pt idx="10">
                  <c:v>31</c:v>
                </c:pt>
                <c:pt idx="11">
                  <c:v>27</c:v>
                </c:pt>
                <c:pt idx="12">
                  <c:v>19</c:v>
                </c:pt>
                <c:pt idx="13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E4-4DCD-B31C-D22E0FBD00E3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DAT-NOM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Blad1!$A$2:$A$15</c:f>
              <c:strCache>
                <c:ptCount val="14"/>
                <c:pt idx="0">
                  <c:v>zugutekommen</c:v>
                </c:pt>
                <c:pt idx="1">
                  <c:v>nützen</c:v>
                </c:pt>
                <c:pt idx="2">
                  <c:v>missraten</c:v>
                </c:pt>
                <c:pt idx="3">
                  <c:v>misslingen</c:v>
                </c:pt>
                <c:pt idx="4">
                  <c:v>zufließen</c:v>
                </c:pt>
                <c:pt idx="5">
                  <c:v>missglücken</c:v>
                </c:pt>
                <c:pt idx="6">
                  <c:v>abhandenkommen</c:v>
                </c:pt>
                <c:pt idx="7">
                  <c:v>glücken</c:v>
                </c:pt>
                <c:pt idx="8">
                  <c:v>verlorengehen</c:v>
                </c:pt>
                <c:pt idx="9">
                  <c:v>gelingen</c:v>
                </c:pt>
                <c:pt idx="10">
                  <c:v>zuwachsen</c:v>
                </c:pt>
                <c:pt idx="11">
                  <c:v>zufallen</c:v>
                </c:pt>
                <c:pt idx="12">
                  <c:v>zuteilwerden</c:v>
                </c:pt>
                <c:pt idx="13">
                  <c:v>fehlen</c:v>
                </c:pt>
              </c:strCache>
            </c:strRef>
          </c:cat>
          <c:val>
            <c:numRef>
              <c:f>Blad1!$C$2:$C$15</c:f>
              <c:numCache>
                <c:formatCode>General</c:formatCode>
                <c:ptCount val="14"/>
                <c:pt idx="0">
                  <c:v>1</c:v>
                </c:pt>
                <c:pt idx="1">
                  <c:v>5</c:v>
                </c:pt>
                <c:pt idx="2">
                  <c:v>13</c:v>
                </c:pt>
                <c:pt idx="3">
                  <c:v>11</c:v>
                </c:pt>
                <c:pt idx="4">
                  <c:v>4</c:v>
                </c:pt>
                <c:pt idx="5">
                  <c:v>10</c:v>
                </c:pt>
                <c:pt idx="6">
                  <c:v>30</c:v>
                </c:pt>
                <c:pt idx="7">
                  <c:v>8</c:v>
                </c:pt>
                <c:pt idx="8">
                  <c:v>48</c:v>
                </c:pt>
                <c:pt idx="9">
                  <c:v>3</c:v>
                </c:pt>
                <c:pt idx="10">
                  <c:v>25</c:v>
                </c:pt>
                <c:pt idx="11">
                  <c:v>28</c:v>
                </c:pt>
                <c:pt idx="12">
                  <c:v>21</c:v>
                </c:pt>
                <c:pt idx="13">
                  <c:v>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E4-4DCD-B31C-D22E0FBD00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20026351"/>
        <c:axId val="1796946543"/>
      </c:barChart>
      <c:catAx>
        <c:axId val="17200263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796946543"/>
        <c:crosses val="autoZero"/>
        <c:auto val="1"/>
        <c:lblAlgn val="ctr"/>
        <c:lblOffset val="100"/>
        <c:noMultiLvlLbl val="0"/>
      </c:catAx>
      <c:valAx>
        <c:axId val="17969465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17200263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2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3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4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5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6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7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8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9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680C0C-85DF-417F-8238-DB0D15743621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9A0A48-EDB1-4AFE-B1B7-10CE2A41649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201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err="1"/>
              <a:t>entgegentreten</a:t>
            </a:r>
            <a:r>
              <a:rPr lang="nl-BE" dirty="0"/>
              <a:t> ~ </a:t>
            </a:r>
            <a:r>
              <a:rPr lang="nl-BE" dirty="0" err="1"/>
              <a:t>auffallen</a:t>
            </a:r>
            <a:endParaRPr lang="nl-BE" dirty="0"/>
          </a:p>
          <a:p>
            <a:r>
              <a:rPr lang="nl-BE" dirty="0" err="1"/>
              <a:t>entgegenschlagen</a:t>
            </a:r>
            <a:r>
              <a:rPr lang="nl-BE" dirty="0"/>
              <a:t>, </a:t>
            </a:r>
            <a:r>
              <a:rPr lang="nl-BE" dirty="0" err="1"/>
              <a:t>hinterhereilen</a:t>
            </a:r>
            <a:r>
              <a:rPr lang="nl-BE" dirty="0"/>
              <a:t>, </a:t>
            </a:r>
            <a:r>
              <a:rPr lang="nl-BE" dirty="0" err="1"/>
              <a:t>begegnen</a:t>
            </a:r>
            <a:r>
              <a:rPr lang="nl-BE" dirty="0"/>
              <a:t> ~ </a:t>
            </a:r>
            <a:r>
              <a:rPr lang="nl-BE" dirty="0" err="1"/>
              <a:t>experiencing</a:t>
            </a:r>
            <a:r>
              <a:rPr lang="nl-BE" dirty="0"/>
              <a:t> (</a:t>
            </a:r>
            <a:r>
              <a:rPr lang="nl-BE" dirty="0" err="1"/>
              <a:t>Barðdal</a:t>
            </a:r>
            <a:r>
              <a:rPr lang="nl-BE" dirty="0"/>
              <a:t> et al. 2016: 58)</a:t>
            </a:r>
          </a:p>
          <a:p>
            <a:r>
              <a:rPr lang="nl-BE" dirty="0" err="1"/>
              <a:t>Verbs</a:t>
            </a:r>
            <a:r>
              <a:rPr lang="nl-BE" dirty="0"/>
              <a:t> of benefit (e.g. </a:t>
            </a:r>
            <a:r>
              <a:rPr lang="nl-BE" dirty="0" err="1"/>
              <a:t>nützen</a:t>
            </a:r>
            <a:r>
              <a:rPr lang="nl-BE" dirty="0"/>
              <a:t>, </a:t>
            </a:r>
            <a:r>
              <a:rPr lang="nl-BE" dirty="0" err="1"/>
              <a:t>zugutekommen</a:t>
            </a:r>
            <a:r>
              <a:rPr lang="nl-BE" dirty="0"/>
              <a:t> ~ </a:t>
            </a:r>
            <a:r>
              <a:rPr lang="nl-BE" dirty="0" err="1"/>
              <a:t>gain</a:t>
            </a:r>
            <a:r>
              <a:rPr lang="nl-BE" dirty="0"/>
              <a:t>)</a:t>
            </a:r>
            <a:endParaRPr lang="is-I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9A0A48-EDB1-4AFE-B1B7-10CE2A416496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6612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Corpora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4147F-ED97-47AF-A1B3-C82A179CF7F3}" type="datetime1">
              <a:rPr lang="nl-NL" smtClean="0"/>
              <a:t>14-10-2021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en-GB" smtClean="0"/>
              <a:t>‹nr.›</a:t>
            </a:fld>
            <a:endParaRPr lang="en-GB"/>
          </a:p>
        </p:txBody>
      </p:sp>
      <p:pic>
        <p:nvPicPr>
          <p:cNvPr id="9" name="Logo Large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9518" y="2275285"/>
            <a:ext cx="5462027" cy="4172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436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914400" y="1393200"/>
            <a:ext cx="16424275" cy="6505200"/>
          </a:xfrm>
          <a:prstGeom prst="rect">
            <a:avLst/>
          </a:prstGeom>
          <a:solidFill>
            <a:srgbClr val="1E64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9215999" y="3095999"/>
            <a:ext cx="7257600" cy="2108390"/>
          </a:xfrm>
        </p:spPr>
        <p:txBody>
          <a:bodyPr>
            <a:normAutofit/>
          </a:bodyPr>
          <a:lstStyle>
            <a:lvl1pPr marL="0" indent="0">
              <a:lnSpc>
                <a:spcPts val="3500"/>
              </a:lnSpc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Klik om de namen van </a:t>
            </a:r>
            <a:r>
              <a:rPr lang="nl-NL" dirty="0" err="1"/>
              <a:t>social</a:t>
            </a:r>
            <a:r>
              <a:rPr lang="nl-NL" dirty="0"/>
              <a:t> media in te typen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291074" y="1743240"/>
            <a:ext cx="7419544" cy="5769600"/>
          </a:xfrm>
        </p:spPr>
        <p:txBody>
          <a:bodyPr anchor="t" anchorCtr="0">
            <a:noAutofit/>
          </a:bodyPr>
          <a:lstStyle>
            <a:lvl1pPr algn="l" defTabSz="542925">
              <a:lnSpc>
                <a:spcPts val="3500"/>
              </a:lnSpc>
              <a:defRPr sz="2500" u="none" cap="none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+mn-lt"/>
              </a:defRPr>
            </a:lvl1pPr>
          </a:lstStyle>
          <a:p>
            <a:r>
              <a:rPr lang="nl-BE" noProof="0" dirty="0"/>
              <a:t>Klik om de gegevens van de presentator in </a:t>
            </a:r>
            <a:r>
              <a:rPr lang="nl-BE" noProof="0"/>
              <a:t>te typen</a:t>
            </a:r>
            <a:endParaRPr lang="nl-BE" noProof="0" dirty="0"/>
          </a:p>
        </p:txBody>
      </p:sp>
      <p:sp>
        <p:nvSpPr>
          <p:cNvPr id="8" name="Titles positoning box" hidden="1"/>
          <p:cNvSpPr/>
          <p:nvPr userDrawn="1"/>
        </p:nvSpPr>
        <p:spPr>
          <a:xfrm>
            <a:off x="1371600" y="1828800"/>
            <a:ext cx="15012000" cy="599976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" name="Afbeelding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" y="0"/>
            <a:ext cx="3714979" cy="139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78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914400" y="1393200"/>
            <a:ext cx="16424275" cy="6505200"/>
          </a:xfrm>
          <a:prstGeom prst="rect">
            <a:avLst/>
          </a:prstGeom>
          <a:solidFill>
            <a:srgbClr val="1E64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1291074" y="2286000"/>
            <a:ext cx="15183366" cy="4436316"/>
          </a:xfrm>
        </p:spPr>
        <p:txBody>
          <a:bodyPr anchor="b">
            <a:noAutofit/>
          </a:bodyPr>
          <a:lstStyle>
            <a:lvl1pPr algn="l">
              <a:lnSpc>
                <a:spcPts val="11000"/>
              </a:lnSpc>
              <a:defRPr sz="10000" u="sng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</a:defRPr>
            </a:lvl1pPr>
          </a:lstStyle>
          <a:p>
            <a:r>
              <a:rPr lang="nl-NL" noProof="0"/>
              <a:t>Klik om stijl te bewerken</a:t>
            </a:r>
            <a:endParaRPr lang="nl-BE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1283414" y="6874716"/>
            <a:ext cx="15191026" cy="583200"/>
          </a:xfrm>
        </p:spPr>
        <p:txBody>
          <a:bodyPr>
            <a:normAutofit/>
          </a:bodyPr>
          <a:lstStyle>
            <a:lvl1pPr marL="0" indent="0" algn="l">
              <a:lnSpc>
                <a:spcPts val="3600"/>
              </a:lnSpc>
              <a:buNone/>
              <a:defRPr sz="3000" baseline="0">
                <a:solidFill>
                  <a:schemeClr val="accent1"/>
                </a:solidFill>
              </a:defRPr>
            </a:lvl1pPr>
            <a:lvl2pPr marL="650184" indent="0" algn="ctr">
              <a:buNone/>
              <a:defRPr sz="2844"/>
            </a:lvl2pPr>
            <a:lvl3pPr marL="1300368" indent="0" algn="ctr">
              <a:buNone/>
              <a:defRPr sz="2560"/>
            </a:lvl3pPr>
            <a:lvl4pPr marL="1950552" indent="0" algn="ctr">
              <a:buNone/>
              <a:defRPr sz="2275"/>
            </a:lvl4pPr>
            <a:lvl5pPr marL="2600736" indent="0" algn="ctr">
              <a:buNone/>
              <a:defRPr sz="2275"/>
            </a:lvl5pPr>
            <a:lvl6pPr marL="3250921" indent="0" algn="ctr">
              <a:buNone/>
              <a:defRPr sz="2275"/>
            </a:lvl6pPr>
            <a:lvl7pPr marL="3901105" indent="0" algn="ctr">
              <a:buNone/>
              <a:defRPr sz="2275"/>
            </a:lvl7pPr>
            <a:lvl8pPr marL="4551289" indent="0" algn="ctr">
              <a:buNone/>
              <a:defRPr sz="2275"/>
            </a:lvl8pPr>
            <a:lvl9pPr marL="5201473" indent="0" algn="ctr">
              <a:buNone/>
              <a:defRPr sz="2275"/>
            </a:lvl9pPr>
          </a:lstStyle>
          <a:p>
            <a:r>
              <a:rPr lang="nl-BE" noProof="0" dirty="0"/>
              <a:t>Klik om de ondertitel / presentator / datum [</a:t>
            </a:r>
            <a:r>
              <a:rPr lang="nl-BE" noProof="0" dirty="0" err="1"/>
              <a:t>dd</a:t>
            </a:r>
            <a:r>
              <a:rPr lang="nl-BE" noProof="0" dirty="0"/>
              <a:t>-mm-</a:t>
            </a:r>
            <a:r>
              <a:rPr lang="nl-BE" noProof="0" dirty="0" err="1"/>
              <a:t>yyyy</a:t>
            </a:r>
            <a:r>
              <a:rPr lang="nl-BE" noProof="0" dirty="0"/>
              <a:t>] te maken</a:t>
            </a:r>
          </a:p>
        </p:txBody>
      </p:sp>
      <p:sp>
        <p:nvSpPr>
          <p:cNvPr id="8" name="Titles positoning box" hidden="1"/>
          <p:cNvSpPr/>
          <p:nvPr userDrawn="1"/>
        </p:nvSpPr>
        <p:spPr>
          <a:xfrm>
            <a:off x="1371600" y="6408000"/>
            <a:ext cx="15012000" cy="576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rganisation Placeholder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8564451" y="388531"/>
            <a:ext cx="8293993" cy="540000"/>
          </a:xfrm>
        </p:spPr>
        <p:txBody>
          <a:bodyPr anchor="b" anchorCtr="0">
            <a:normAutofit/>
          </a:bodyPr>
          <a:lstStyle>
            <a:lvl1pPr marL="0" indent="0">
              <a:lnSpc>
                <a:spcPts val="1700"/>
              </a:lnSpc>
              <a:buNone/>
              <a:defRPr sz="1400" b="1" i="0" u="sng" cap="all" baseline="0">
                <a:solidFill>
                  <a:srgbClr val="1E64C8"/>
                </a:solidFill>
                <a:uFill>
                  <a:solidFill>
                    <a:schemeClr val="bg1"/>
                  </a:solidFill>
                </a:uFill>
              </a:defRPr>
            </a:lvl1pPr>
            <a:lvl2pPr marL="0" indent="0">
              <a:lnSpc>
                <a:spcPts val="1700"/>
              </a:lnSpc>
              <a:buNone/>
              <a:defRPr sz="1400" cap="all" baseline="0">
                <a:solidFill>
                  <a:srgbClr val="1E64C8"/>
                </a:solidFill>
                <a:uFill>
                  <a:solidFill>
                    <a:schemeClr val="bg1"/>
                  </a:solidFill>
                </a:uFill>
              </a:defRPr>
            </a:lvl2pPr>
          </a:lstStyle>
          <a:p>
            <a:pPr lvl="0"/>
            <a:r>
              <a:rPr lang="nl-BE" noProof="0" dirty="0"/>
              <a:t>Klik om de organisatie stijlen te bewerken</a:t>
            </a:r>
          </a:p>
          <a:p>
            <a:pPr lvl="1"/>
            <a:r>
              <a:rPr lang="nl-BE" noProof="0"/>
              <a:t>tweede niveau</a:t>
            </a:r>
            <a:endParaRPr lang="nl-BE" noProof="0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 hasCustomPrompt="1"/>
          </p:nvPr>
        </p:nvSpPr>
        <p:spPr>
          <a:xfrm>
            <a:off x="3200400" y="8366400"/>
            <a:ext cx="2286000" cy="928800"/>
          </a:xfrm>
        </p:spPr>
        <p:txBody>
          <a:bodyPr/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Partnerlogo 1</a:t>
            </a:r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5713200" y="8366400"/>
            <a:ext cx="2286000" cy="928800"/>
          </a:xfrm>
        </p:spPr>
        <p:txBody>
          <a:bodyPr/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Partnerlogo 2</a:t>
            </a:r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3" hasCustomPrompt="1"/>
          </p:nvPr>
        </p:nvSpPr>
        <p:spPr>
          <a:xfrm>
            <a:off x="8229600" y="8366400"/>
            <a:ext cx="2322000" cy="928800"/>
          </a:xfrm>
        </p:spPr>
        <p:txBody>
          <a:bodyPr/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Partnerlogo 3</a:t>
            </a:r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 hasCustomPrompt="1"/>
          </p:nvPr>
        </p:nvSpPr>
        <p:spPr>
          <a:xfrm>
            <a:off x="10746000" y="8366400"/>
            <a:ext cx="2322000" cy="928800"/>
          </a:xfrm>
        </p:spPr>
        <p:txBody>
          <a:bodyPr/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Partnerlogo 4</a:t>
            </a:r>
          </a:p>
        </p:txBody>
      </p:sp>
      <p:sp>
        <p:nvSpPr>
          <p:cNvPr id="5" name="Rectangle 4" hidden="1"/>
          <p:cNvSpPr/>
          <p:nvPr userDrawn="1"/>
        </p:nvSpPr>
        <p:spPr>
          <a:xfrm>
            <a:off x="914400" y="464400"/>
            <a:ext cx="15560040" cy="46440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1" name="Afbeelding 2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" y="0"/>
            <a:ext cx="3714979" cy="139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814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914400" y="0"/>
            <a:ext cx="16424275" cy="7898400"/>
          </a:xfrm>
          <a:prstGeom prst="rect">
            <a:avLst/>
          </a:prstGeom>
          <a:solidFill>
            <a:srgbClr val="1E64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291074" y="3246120"/>
            <a:ext cx="15183366" cy="4436316"/>
          </a:xfrm>
        </p:spPr>
        <p:txBody>
          <a:bodyPr anchor="b">
            <a:noAutofit/>
          </a:bodyPr>
          <a:lstStyle>
            <a:lvl1pPr algn="l">
              <a:lnSpc>
                <a:spcPts val="11000"/>
              </a:lnSpc>
              <a:defRPr sz="10000" u="sng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</a:defRPr>
            </a:lvl1pPr>
          </a:lstStyle>
          <a:p>
            <a:r>
              <a:rPr lang="nl-BE" noProof="0" dirty="0"/>
              <a:t>klik om een hoofdstuktitel te maken.</a:t>
            </a:r>
          </a:p>
        </p:txBody>
      </p:sp>
      <p:sp>
        <p:nvSpPr>
          <p:cNvPr id="8" name="Titles positoning box" hidden="1"/>
          <p:cNvSpPr/>
          <p:nvPr userDrawn="1"/>
        </p:nvSpPr>
        <p:spPr>
          <a:xfrm>
            <a:off x="1371600" y="7344000"/>
            <a:ext cx="15012000" cy="576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90520" y="8948703"/>
            <a:ext cx="92188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rgbClr val="1E64C8"/>
                </a:solidFill>
              </a:defRPr>
            </a:lvl1pPr>
          </a:lstStyle>
          <a:p>
            <a:fld id="{7AE184E0-0BD4-4705-A12B-9B71DDE63301}" type="slidenum">
              <a:rPr lang="nl-BE" noProof="0" smtClean="0"/>
              <a:pPr/>
              <a:t>‹nr.›</a:t>
            </a:fld>
            <a:endParaRPr lang="nl-BE" noProof="0" dirty="0"/>
          </a:p>
        </p:txBody>
      </p:sp>
      <p:sp>
        <p:nvSpPr>
          <p:cNvPr id="10" name="Rectangle 9" hidden="1"/>
          <p:cNvSpPr/>
          <p:nvPr userDrawn="1"/>
        </p:nvSpPr>
        <p:spPr>
          <a:xfrm>
            <a:off x="914400" y="464400"/>
            <a:ext cx="15560040" cy="46440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4732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0"/>
              <a:t>Klik om stijl te bewerken</a:t>
            </a:r>
            <a:endParaRPr lang="nl-BE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5825" y="1194364"/>
            <a:ext cx="15699575" cy="6696000"/>
          </a:xfrm>
        </p:spPr>
        <p:txBody>
          <a:bodyPr/>
          <a:lstStyle>
            <a:lvl1pPr defTabSz="457200">
              <a:lnSpc>
                <a:spcPct val="120000"/>
              </a:lnSpc>
              <a:defRPr/>
            </a:lvl1pPr>
            <a:lvl2pPr>
              <a:lnSpc>
                <a:spcPct val="120000"/>
              </a:lnSpc>
              <a:defRPr/>
            </a:lvl2pPr>
            <a:lvl3pPr defTabSz="457200">
              <a:lnSpc>
                <a:spcPct val="120000"/>
              </a:lnSpc>
              <a:defRPr/>
            </a:lvl3pPr>
            <a:lvl4pPr marL="2328863" indent="-550863" defTabSz="1912938">
              <a:lnSpc>
                <a:spcPct val="120000"/>
              </a:lnSpc>
              <a:tabLst/>
              <a:defRPr/>
            </a:lvl4pPr>
            <a:lvl5pPr marL="2962275" indent="-442913" defTabSz="457200">
              <a:lnSpc>
                <a:spcPct val="120000"/>
              </a:lnSpc>
              <a:buFont typeface="Arial" panose="020B0604020202020204" pitchFamily="34" charset="0"/>
              <a:buChar char="̶"/>
              <a:defRPr/>
            </a:lvl5pPr>
          </a:lstStyle>
          <a:p>
            <a:pPr lvl="0"/>
            <a:r>
              <a:rPr lang="nl-BE" noProof="0" dirty="0"/>
              <a:t>Click </a:t>
            </a:r>
            <a:r>
              <a:rPr lang="nl-BE" noProof="0" dirty="0" err="1"/>
              <a:t>to</a:t>
            </a:r>
            <a:r>
              <a:rPr lang="nl-BE" noProof="0" dirty="0"/>
              <a:t> </a:t>
            </a:r>
            <a:r>
              <a:rPr lang="nl-BE" noProof="0" dirty="0" err="1"/>
              <a:t>edit</a:t>
            </a:r>
            <a:r>
              <a:rPr lang="nl-BE" noProof="0" dirty="0"/>
              <a:t> Master </a:t>
            </a:r>
            <a:r>
              <a:rPr lang="nl-BE" noProof="0" dirty="0" err="1"/>
              <a:t>text</a:t>
            </a:r>
            <a:r>
              <a:rPr lang="nl-BE" noProof="0" dirty="0"/>
              <a:t> </a:t>
            </a:r>
            <a:r>
              <a:rPr lang="nl-BE" noProof="0" dirty="0" err="1"/>
              <a:t>styles</a:t>
            </a:r>
            <a:endParaRPr lang="nl-BE" noProof="0" dirty="0"/>
          </a:p>
          <a:p>
            <a:pPr lvl="1"/>
            <a:r>
              <a:rPr lang="nl-BE" noProof="0" dirty="0"/>
              <a:t>Second level</a:t>
            </a:r>
          </a:p>
          <a:p>
            <a:pPr lvl="2"/>
            <a:r>
              <a:rPr lang="nl-BE" noProof="0" dirty="0" err="1"/>
              <a:t>Third</a:t>
            </a:r>
            <a:r>
              <a:rPr lang="nl-BE" noProof="0" dirty="0"/>
              <a:t> level</a:t>
            </a:r>
          </a:p>
          <a:p>
            <a:pPr lvl="3"/>
            <a:r>
              <a:rPr lang="nl-BE" noProof="0" dirty="0" err="1"/>
              <a:t>Fourth</a:t>
            </a:r>
            <a:r>
              <a:rPr lang="nl-BE" noProof="0" dirty="0"/>
              <a:t> level</a:t>
            </a:r>
          </a:p>
          <a:p>
            <a:pPr lvl="4"/>
            <a:r>
              <a:rPr lang="nl-BE" noProof="0" dirty="0" err="1"/>
              <a:t>Fifth</a:t>
            </a:r>
            <a:r>
              <a:rPr lang="nl-BE" noProof="0" dirty="0"/>
              <a:t>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0885-0B31-4E06-AE71-7E16801F2838}" type="datetime1">
              <a:rPr lang="nl-BE" noProof="0" smtClean="0"/>
              <a:t>14/10/2021</a:t>
            </a:fld>
            <a:endParaRPr lang="nl-BE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‹nr.›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3081577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0"/>
              <a:t>Klik om stijl te bewerken</a:t>
            </a:r>
            <a:endParaRPr lang="nl-BE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0F60-8C93-4C37-B51A-4DDAE36F7E9B}" type="datetime1">
              <a:rPr lang="nl-BE" noProof="0" smtClean="0"/>
              <a:t>14/10/2021</a:t>
            </a:fld>
            <a:endParaRPr lang="nl-BE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noProof="0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10104438" y="1371918"/>
            <a:ext cx="6300000" cy="6498000"/>
          </a:xfrm>
        </p:spPr>
        <p:txBody>
          <a:bodyPr/>
          <a:lstStyle>
            <a:lvl1pPr marL="85725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Photo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90520" y="8948703"/>
            <a:ext cx="92188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rgbClr val="1E64C8"/>
                </a:solidFill>
              </a:defRPr>
            </a:lvl1pPr>
          </a:lstStyle>
          <a:p>
            <a:fld id="{7AE184E0-0BD4-4705-A12B-9B71DDE63301}" type="slidenum">
              <a:rPr lang="nl-BE" noProof="0" smtClean="0"/>
              <a:pPr/>
              <a:t>‹nr.›</a:t>
            </a:fld>
            <a:endParaRPr lang="nl-BE" noProof="0" dirty="0"/>
          </a:p>
        </p:txBody>
      </p:sp>
      <p:sp>
        <p:nvSpPr>
          <p:cNvPr id="12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5825" y="1194364"/>
            <a:ext cx="8442000" cy="6696000"/>
          </a:xfrm>
        </p:spPr>
        <p:txBody>
          <a:bodyPr/>
          <a:lstStyle>
            <a:lvl1pPr defTabSz="457200">
              <a:lnSpc>
                <a:spcPct val="120000"/>
              </a:lnSpc>
              <a:defRPr/>
            </a:lvl1pPr>
            <a:lvl2pPr>
              <a:lnSpc>
                <a:spcPct val="120000"/>
              </a:lnSpc>
              <a:defRPr/>
            </a:lvl2pPr>
            <a:lvl3pPr defTabSz="457200">
              <a:lnSpc>
                <a:spcPct val="120000"/>
              </a:lnSpc>
              <a:defRPr/>
            </a:lvl3pPr>
            <a:lvl4pPr defTabSz="457200">
              <a:lnSpc>
                <a:spcPct val="120000"/>
              </a:lnSpc>
              <a:defRPr/>
            </a:lvl4pPr>
            <a:lvl5pPr defTabSz="457200">
              <a:lnSpc>
                <a:spcPct val="120000"/>
              </a:lnSpc>
              <a:defRPr/>
            </a:lvl5pPr>
          </a:lstStyle>
          <a:p>
            <a:pPr lvl="0"/>
            <a:r>
              <a:rPr lang="nl-BE" noProof="0" dirty="0"/>
              <a:t>Click </a:t>
            </a:r>
            <a:r>
              <a:rPr lang="nl-BE" noProof="0" dirty="0" err="1"/>
              <a:t>to</a:t>
            </a:r>
            <a:r>
              <a:rPr lang="nl-BE" noProof="0" dirty="0"/>
              <a:t> </a:t>
            </a:r>
            <a:r>
              <a:rPr lang="nl-BE" noProof="0" dirty="0" err="1"/>
              <a:t>edit</a:t>
            </a:r>
            <a:r>
              <a:rPr lang="nl-BE" noProof="0" dirty="0"/>
              <a:t> Master </a:t>
            </a:r>
            <a:r>
              <a:rPr lang="nl-BE" noProof="0" dirty="0" err="1"/>
              <a:t>text</a:t>
            </a:r>
            <a:r>
              <a:rPr lang="nl-BE" noProof="0" dirty="0"/>
              <a:t> </a:t>
            </a:r>
            <a:r>
              <a:rPr lang="nl-BE" noProof="0" dirty="0" err="1"/>
              <a:t>styles</a:t>
            </a:r>
            <a:endParaRPr lang="nl-BE" noProof="0" dirty="0"/>
          </a:p>
          <a:p>
            <a:pPr lvl="1"/>
            <a:r>
              <a:rPr lang="nl-BE" noProof="0" dirty="0"/>
              <a:t>Second level</a:t>
            </a:r>
          </a:p>
          <a:p>
            <a:pPr lvl="2"/>
            <a:r>
              <a:rPr lang="nl-BE" noProof="0" dirty="0" err="1"/>
              <a:t>Third</a:t>
            </a:r>
            <a:r>
              <a:rPr lang="nl-BE" noProof="0" dirty="0"/>
              <a:t> level</a:t>
            </a:r>
          </a:p>
        </p:txBody>
      </p:sp>
    </p:spTree>
    <p:extLst>
      <p:ext uri="{BB962C8B-B14F-4D97-AF65-F5344CB8AC3E}">
        <p14:creationId xmlns:p14="http://schemas.microsoft.com/office/powerpoint/2010/main" val="1314887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0"/>
              <a:t>Klik om stijl te bewerken</a:t>
            </a:r>
            <a:endParaRPr lang="nl-BE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94B6-17DF-4759-A7A5-128AFEA77F2C}" type="datetime1">
              <a:rPr lang="nl-BE" noProof="0" smtClean="0"/>
              <a:t>14/10/2021</a:t>
            </a:fld>
            <a:endParaRPr lang="nl-BE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‹nr.›</a:t>
            </a:fld>
            <a:endParaRPr lang="nl-BE" noProof="0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952038" y="1371600"/>
            <a:ext cx="15480000" cy="6501600"/>
          </a:xfrm>
        </p:spPr>
        <p:txBody>
          <a:bodyPr/>
          <a:lstStyle>
            <a:lvl1pPr marL="0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Photo</a:t>
            </a:r>
          </a:p>
        </p:txBody>
      </p:sp>
    </p:spTree>
    <p:extLst>
      <p:ext uri="{BB962C8B-B14F-4D97-AF65-F5344CB8AC3E}">
        <p14:creationId xmlns:p14="http://schemas.microsoft.com/office/powerpoint/2010/main" val="374516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81384-1200-4D40-BEF0-3A17A1F906F4}" type="datetime1">
              <a:rPr lang="nl-NL" noProof="0" smtClean="0"/>
              <a:t>14-10-2021</a:t>
            </a:fld>
            <a:endParaRPr lang="nl-NL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noProof="0" dirty="0"/>
          </a:p>
        </p:txBody>
      </p:sp>
      <p:sp>
        <p:nvSpPr>
          <p:cNvPr id="7" name="Covering Background"/>
          <p:cNvSpPr/>
          <p:nvPr userDrawn="1"/>
        </p:nvSpPr>
        <p:spPr>
          <a:xfrm>
            <a:off x="-1" y="0"/>
            <a:ext cx="17337600" cy="9753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-1" y="0"/>
            <a:ext cx="17337600" cy="9753600"/>
          </a:xfrm>
        </p:spPr>
        <p:txBody>
          <a:bodyPr/>
          <a:lstStyle>
            <a:lvl1pPr marL="85725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Photo</a:t>
            </a:r>
          </a:p>
        </p:txBody>
      </p:sp>
    </p:spTree>
    <p:extLst>
      <p:ext uri="{BB962C8B-B14F-4D97-AF65-F5344CB8AC3E}">
        <p14:creationId xmlns:p14="http://schemas.microsoft.com/office/powerpoint/2010/main" val="2949418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textbox over pictu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914400" y="0"/>
            <a:ext cx="16424275" cy="7920000"/>
          </a:xfrm>
        </p:spPr>
        <p:txBody>
          <a:bodyPr/>
          <a:lstStyle>
            <a:lvl1pPr marL="85725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/>
              <a:t>Picture</a:t>
            </a:r>
            <a:endParaRPr lang="nl-BE" noProof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81384-1200-4D40-BEF0-3A17A1F906F4}" type="datetime1">
              <a:rPr lang="nl-NL" noProof="0" smtClean="0"/>
              <a:t>14-10-2021</a:t>
            </a:fld>
            <a:endParaRPr lang="nl-NL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noProof="0" dirty="0"/>
          </a:p>
        </p:txBody>
      </p:sp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0301F6D1-3E66-4198-8305-F0FF1745CC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2691979"/>
            <a:ext cx="6764400" cy="5230800"/>
          </a:xfrm>
          <a:solidFill>
            <a:srgbClr val="1E64C8"/>
          </a:solidFill>
        </p:spPr>
        <p:txBody>
          <a:bodyPr anchor="b" anchorCtr="0">
            <a:noAutofit/>
          </a:bodyPr>
          <a:lstStyle>
            <a:lvl1pPr marL="85725" indent="0">
              <a:buNone/>
              <a:defRPr sz="10000" u="sng" cap="all" baseline="0">
                <a:solidFill>
                  <a:schemeClr val="bg1"/>
                </a:solidFill>
              </a:defRPr>
            </a:lvl1pPr>
            <a:lvl2pPr marL="984250" indent="-625475"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565226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blue textbox over pictu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876AD30-96E8-448B-B97A-24B00ADE12C5}"/>
              </a:ext>
            </a:extLst>
          </p:cNvPr>
          <p:cNvSpPr/>
          <p:nvPr userDrawn="1"/>
        </p:nvSpPr>
        <p:spPr>
          <a:xfrm>
            <a:off x="914400" y="0"/>
            <a:ext cx="16424275" cy="7898400"/>
          </a:xfrm>
          <a:prstGeom prst="rect">
            <a:avLst/>
          </a:prstGeom>
          <a:solidFill>
            <a:srgbClr val="1E64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914400" y="0"/>
            <a:ext cx="16424275" cy="7920000"/>
          </a:xfrm>
        </p:spPr>
        <p:txBody>
          <a:bodyPr/>
          <a:lstStyle>
            <a:lvl1pPr marL="85725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/>
              <a:t>Picture</a:t>
            </a:r>
            <a:endParaRPr lang="nl-BE" noProof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81384-1200-4D40-BEF0-3A17A1F906F4}" type="datetime1">
              <a:rPr lang="nl-NL" noProof="0" smtClean="0"/>
              <a:t>14-10-2021</a:t>
            </a:fld>
            <a:endParaRPr lang="nl-NL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noProof="0" dirty="0"/>
          </a:p>
        </p:txBody>
      </p:sp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0301F6D1-3E66-4198-8305-F0FF1745CC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399" y="1011602"/>
            <a:ext cx="7754938" cy="6908398"/>
          </a:xfrm>
          <a:solidFill>
            <a:srgbClr val="E9F0FA"/>
          </a:solidFill>
        </p:spPr>
        <p:txBody>
          <a:bodyPr>
            <a:normAutofit/>
          </a:bodyPr>
          <a:lstStyle>
            <a:lvl1pPr marL="85725" indent="0">
              <a:buNone/>
              <a:defRPr sz="5400" u="sng" cap="all" baseline="0">
                <a:solidFill>
                  <a:srgbClr val="1E64C8"/>
                </a:solidFill>
              </a:defRPr>
            </a:lvl1pPr>
            <a:lvl2pPr marL="984250" indent="-625475">
              <a:defRPr>
                <a:solidFill>
                  <a:srgbClr val="1E64C8"/>
                </a:solidFill>
              </a:defRPr>
            </a:lvl2pPr>
            <a:lvl3pPr>
              <a:defRPr>
                <a:solidFill>
                  <a:srgbClr val="1E64C8"/>
                </a:solidFill>
              </a:defRPr>
            </a:lvl3pPr>
            <a:lvl4pPr>
              <a:defRPr>
                <a:solidFill>
                  <a:srgbClr val="1E64C8"/>
                </a:solidFill>
              </a:defRPr>
            </a:lvl4pPr>
            <a:lvl5pPr>
              <a:defRPr>
                <a:solidFill>
                  <a:srgbClr val="1E64C8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67595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0118" y="252000"/>
            <a:ext cx="15705282" cy="86369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nl-BE" noProof="0" dirty="0"/>
              <a:t>Klik om de stijl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825" y="1194364"/>
            <a:ext cx="15699575" cy="669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noProof="0" dirty="0"/>
              <a:t>Click </a:t>
            </a:r>
            <a:r>
              <a:rPr lang="nl-BE" noProof="0" dirty="0" err="1"/>
              <a:t>to</a:t>
            </a:r>
            <a:r>
              <a:rPr lang="nl-BE" noProof="0" dirty="0"/>
              <a:t> </a:t>
            </a:r>
            <a:r>
              <a:rPr lang="nl-BE" noProof="0" dirty="0" err="1"/>
              <a:t>edit</a:t>
            </a:r>
            <a:r>
              <a:rPr lang="nl-BE" noProof="0" dirty="0"/>
              <a:t> Master </a:t>
            </a:r>
            <a:r>
              <a:rPr lang="nl-BE" noProof="0" dirty="0" err="1"/>
              <a:t>text</a:t>
            </a:r>
            <a:r>
              <a:rPr lang="nl-BE" noProof="0" dirty="0"/>
              <a:t> </a:t>
            </a:r>
            <a:r>
              <a:rPr lang="nl-BE" noProof="0" dirty="0" err="1"/>
              <a:t>styles</a:t>
            </a:r>
            <a:endParaRPr lang="nl-BE" noProof="0" dirty="0"/>
          </a:p>
          <a:p>
            <a:pPr lvl="1"/>
            <a:r>
              <a:rPr lang="nl-BE" noProof="0" dirty="0"/>
              <a:t>Second level</a:t>
            </a:r>
          </a:p>
          <a:p>
            <a:pPr lvl="2"/>
            <a:r>
              <a:rPr lang="nl-BE" noProof="0" dirty="0" err="1"/>
              <a:t>Third</a:t>
            </a:r>
            <a:r>
              <a:rPr lang="nl-BE" noProof="0" dirty="0"/>
              <a:t>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72394" y="8948703"/>
            <a:ext cx="2297926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70D1A-A3AB-4E9F-892E-C45B5A80FDBF}" type="datetime1">
              <a:rPr lang="nl-BE" noProof="0" smtClean="0"/>
              <a:t>14/10/2021</a:t>
            </a:fld>
            <a:endParaRPr lang="nl-BE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10236" y="8994423"/>
            <a:ext cx="8353564" cy="437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90520" y="8948703"/>
            <a:ext cx="92188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rgbClr val="1E64C8"/>
                </a:solidFill>
              </a:defRPr>
            </a:lvl1pPr>
          </a:lstStyle>
          <a:p>
            <a:fld id="{7AE184E0-0BD4-4705-A12B-9B71DDE63301}" type="slidenum">
              <a:rPr lang="nl-BE" noProof="0" smtClean="0"/>
              <a:pPr/>
              <a:t>‹nr.›</a:t>
            </a:fld>
            <a:endParaRPr lang="nl-BE" noProof="0" dirty="0"/>
          </a:p>
        </p:txBody>
      </p:sp>
      <p:sp>
        <p:nvSpPr>
          <p:cNvPr id="7" name="Title positioning box" hidden="1"/>
          <p:cNvSpPr/>
          <p:nvPr userDrawn="1"/>
        </p:nvSpPr>
        <p:spPr>
          <a:xfrm>
            <a:off x="927265" y="367200"/>
            <a:ext cx="15480000" cy="46364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 positoning box" hidden="1"/>
          <p:cNvSpPr/>
          <p:nvPr userDrawn="1"/>
        </p:nvSpPr>
        <p:spPr>
          <a:xfrm>
            <a:off x="927265" y="1584000"/>
            <a:ext cx="8229600" cy="6300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Logo positioning box" hidden="1"/>
          <p:cNvSpPr/>
          <p:nvPr userDrawn="1"/>
        </p:nvSpPr>
        <p:spPr>
          <a:xfrm flipV="1">
            <a:off x="928800" y="7878842"/>
            <a:ext cx="15478465" cy="1416353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17" y="7906160"/>
            <a:ext cx="2308379" cy="1847440"/>
          </a:xfrm>
          <a:prstGeom prst="rect">
            <a:avLst/>
          </a:prstGeom>
        </p:spPr>
      </p:pic>
      <p:sp>
        <p:nvSpPr>
          <p:cNvPr id="12" name="Text positoning box" hidden="1"/>
          <p:cNvSpPr/>
          <p:nvPr userDrawn="1"/>
        </p:nvSpPr>
        <p:spPr>
          <a:xfrm>
            <a:off x="9172105" y="1584000"/>
            <a:ext cx="914400" cy="6300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 positoning box" hidden="1"/>
          <p:cNvSpPr/>
          <p:nvPr userDrawn="1"/>
        </p:nvSpPr>
        <p:spPr>
          <a:xfrm>
            <a:off x="10099369" y="1356360"/>
            <a:ext cx="6307895" cy="652764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589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1" r:id="rId2"/>
    <p:sldLayoutId id="2147483673" r:id="rId3"/>
    <p:sldLayoutId id="2147483662" r:id="rId4"/>
    <p:sldLayoutId id="2147483674" r:id="rId5"/>
    <p:sldLayoutId id="2147483666" r:id="rId6"/>
    <p:sldLayoutId id="2147483675" r:id="rId7"/>
    <p:sldLayoutId id="2147483677" r:id="rId8"/>
    <p:sldLayoutId id="2147483678" r:id="rId9"/>
    <p:sldLayoutId id="2147483676" r:id="rId10"/>
  </p:sldLayoutIdLst>
  <p:hf hdr="0" ftr="0" dt="0"/>
  <p:txStyles>
    <p:titleStyle>
      <a:lvl1pPr algn="l" defTabSz="1300368" rtl="0" eaLnBrk="1" latinLnBrk="0" hangingPunct="1">
        <a:lnSpc>
          <a:spcPct val="90000"/>
        </a:lnSpc>
        <a:spcBef>
          <a:spcPct val="0"/>
        </a:spcBef>
        <a:buNone/>
        <a:defRPr sz="5400" u="sng" kern="1200" cap="all" baseline="0">
          <a:solidFill>
            <a:srgbClr val="1E64C8"/>
          </a:solidFill>
          <a:uFill>
            <a:solidFill>
              <a:srgbClr val="1E64C8"/>
            </a:solidFill>
          </a:uFill>
          <a:latin typeface="+mj-lt"/>
          <a:ea typeface="+mj-ea"/>
          <a:cs typeface="+mj-cs"/>
        </a:defRPr>
      </a:lvl1pPr>
    </p:titleStyle>
    <p:bodyStyle>
      <a:lvl1pPr marL="536575" indent="-450850" algn="l" defTabSz="1300368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Char char="̶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169988" indent="-450850" algn="l" defTabSz="457200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Char char="̶"/>
        <a:tabLst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755775" indent="-450000" algn="l" defTabSz="1300368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Char char="‒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1441450" indent="-550863" algn="l" defTabSz="1300368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325" indent="-1158875" algn="l" defTabSz="1300368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None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3576013" indent="-325092" algn="l" defTabSz="1300368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4226197" indent="-325092" algn="l" defTabSz="1300368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876381" indent="-325092" algn="l" defTabSz="1300368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526565" indent="-325092" algn="l" defTabSz="1300368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184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368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552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736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0921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105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289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473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sz="4000" i="1" dirty="0">
                <a:latin typeface="Gill Sans MT" panose="020B0502020104020203" pitchFamily="34" charset="0"/>
              </a:rPr>
              <a:t>De alternerende [NOM]-[ V]-[DAT]/[ DAT]-[ V]-[NOM]-constructie in het hedendaagse Duits: een corpusonderzoek</a:t>
            </a:r>
            <a:endParaRPr lang="nl-NL" sz="4000" i="1" dirty="0">
              <a:latin typeface="Gill Sans MT" panose="020B0502020104020203" pitchFamily="34" charset="0"/>
            </a:endParaRPr>
          </a:p>
        </p:txBody>
      </p:sp>
      <p:sp>
        <p:nvSpPr>
          <p:cNvPr id="18" name="Ondertitel 17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2500" dirty="0">
                <a:latin typeface="Gill Sans MT" panose="020B0502020104020203" pitchFamily="34" charset="0"/>
              </a:rPr>
              <a:t>Joren Somers &amp; Jóhanna </a:t>
            </a:r>
            <a:r>
              <a:rPr lang="nl-NL" sz="2500" dirty="0" err="1">
                <a:latin typeface="Gill Sans MT" panose="020B0502020104020203" pitchFamily="34" charset="0"/>
              </a:rPr>
              <a:t>Barðdal</a:t>
            </a:r>
            <a:endParaRPr lang="nl-NL" sz="25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618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9DCB5F-CDCC-4D88-93E1-6DF82FAA9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Resultaten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5430A98-CDC6-4C9F-A80F-8790F1606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4000" dirty="0">
                <a:latin typeface="Gill Sans MT" panose="020B0502020104020203" pitchFamily="34" charset="0"/>
              </a:rPr>
              <a:t>135 werkwoorden</a:t>
            </a:r>
          </a:p>
          <a:p>
            <a:pPr lvl="1"/>
            <a:r>
              <a:rPr lang="nl-BE" sz="4000" dirty="0">
                <a:latin typeface="Gill Sans MT" panose="020B0502020104020203" pitchFamily="34" charset="0"/>
              </a:rPr>
              <a:t>118 (</a:t>
            </a:r>
            <a:r>
              <a:rPr lang="nl-BE" sz="4000" b="1" dirty="0">
                <a:latin typeface="Gill Sans MT" panose="020B0502020104020203" pitchFamily="34" charset="0"/>
              </a:rPr>
              <a:t>60</a:t>
            </a:r>
            <a:r>
              <a:rPr lang="nl-BE" sz="4000" dirty="0">
                <a:latin typeface="Gill Sans MT" panose="020B0502020104020203" pitchFamily="34" charset="0"/>
              </a:rPr>
              <a:t>) </a:t>
            </a:r>
            <a:r>
              <a:rPr lang="nl-BE" sz="4000" dirty="0" err="1">
                <a:latin typeface="Gill Sans MT" panose="020B0502020104020203" pitchFamily="34" charset="0"/>
              </a:rPr>
              <a:t>monoseme</a:t>
            </a:r>
            <a:r>
              <a:rPr lang="nl-BE" sz="4000" dirty="0">
                <a:latin typeface="Gill Sans MT" panose="020B0502020104020203" pitchFamily="34" charset="0"/>
              </a:rPr>
              <a:t> werkwoorden</a:t>
            </a:r>
          </a:p>
          <a:p>
            <a:pPr lvl="1"/>
            <a:r>
              <a:rPr lang="nl-BE" sz="4000" dirty="0">
                <a:latin typeface="Gill Sans MT" panose="020B0502020104020203" pitchFamily="34" charset="0"/>
              </a:rPr>
              <a:t>17 (</a:t>
            </a:r>
            <a:r>
              <a:rPr lang="nl-BE" sz="4000" b="1" dirty="0">
                <a:latin typeface="Gill Sans MT" panose="020B0502020104020203" pitchFamily="34" charset="0"/>
              </a:rPr>
              <a:t>12</a:t>
            </a:r>
            <a:r>
              <a:rPr lang="nl-BE" sz="4000" dirty="0">
                <a:latin typeface="Gill Sans MT" panose="020B0502020104020203" pitchFamily="34" charset="0"/>
              </a:rPr>
              <a:t>) </a:t>
            </a:r>
            <a:r>
              <a:rPr lang="nl-BE" sz="4000" dirty="0" err="1">
                <a:latin typeface="Gill Sans MT" panose="020B0502020104020203" pitchFamily="34" charset="0"/>
              </a:rPr>
              <a:t>polyseme</a:t>
            </a:r>
            <a:r>
              <a:rPr lang="nl-BE" sz="4000" dirty="0">
                <a:latin typeface="Gill Sans MT" panose="020B0502020104020203" pitchFamily="34" charset="0"/>
              </a:rPr>
              <a:t> werkwoorden</a:t>
            </a:r>
          </a:p>
          <a:p>
            <a:endParaRPr lang="nl-BE" sz="4000" dirty="0">
              <a:latin typeface="Gill Sans MT" panose="020B0502020104020203" pitchFamily="34" charset="0"/>
            </a:endParaRPr>
          </a:p>
          <a:p>
            <a:r>
              <a:rPr lang="nl-BE" sz="4000" dirty="0">
                <a:latin typeface="Gill Sans MT" panose="020B0502020104020203" pitchFamily="34" charset="0"/>
              </a:rPr>
              <a:t>Classificatie gebaseerd op </a:t>
            </a:r>
            <a:r>
              <a:rPr lang="nl-BE" sz="4000" dirty="0" err="1">
                <a:latin typeface="Gill Sans MT" panose="020B0502020104020203" pitchFamily="34" charset="0"/>
              </a:rPr>
              <a:t>Barðdal</a:t>
            </a:r>
            <a:r>
              <a:rPr lang="nl-BE" sz="4000" dirty="0">
                <a:latin typeface="Gill Sans MT" panose="020B0502020104020203" pitchFamily="34" charset="0"/>
              </a:rPr>
              <a:t> (2004), </a:t>
            </a:r>
            <a:r>
              <a:rPr lang="nl-BE" sz="4000" dirty="0" err="1">
                <a:latin typeface="Gill Sans MT" panose="020B0502020104020203" pitchFamily="34" charset="0"/>
              </a:rPr>
              <a:t>Barðdal</a:t>
            </a:r>
            <a:r>
              <a:rPr lang="nl-BE" sz="4000" dirty="0">
                <a:latin typeface="Gill Sans MT" panose="020B0502020104020203" pitchFamily="34" charset="0"/>
              </a:rPr>
              <a:t> et al. (2012) en </a:t>
            </a:r>
            <a:r>
              <a:rPr lang="nl-BE" sz="4000" dirty="0" err="1">
                <a:latin typeface="Gill Sans MT" panose="020B0502020104020203" pitchFamily="34" charset="0"/>
              </a:rPr>
              <a:t>Barðdal</a:t>
            </a:r>
            <a:r>
              <a:rPr lang="nl-BE" sz="4000" dirty="0">
                <a:latin typeface="Gill Sans MT" panose="020B0502020104020203" pitchFamily="34" charset="0"/>
              </a:rPr>
              <a:t> et al. (2016)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FAE78BC-91DB-4E85-9A50-2D139F4CF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10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3270317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1D9003-11F6-4FEA-808A-4D07C792D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 err="1">
                <a:latin typeface="Gill Sans MT" panose="020B0502020104020203" pitchFamily="34" charset="0"/>
              </a:rPr>
              <a:t>Monoseme</a:t>
            </a:r>
            <a:r>
              <a:rPr lang="nl-BE" cap="small" dirty="0">
                <a:latin typeface="Gill Sans MT" panose="020B0502020104020203" pitchFamily="34" charset="0"/>
              </a:rPr>
              <a:t> werkwoorden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C8DB6E-6F14-4B1C-9268-365564357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E6EB256-B20F-405E-97F4-E15F41F09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11</a:t>
            </a:fld>
            <a:endParaRPr lang="nl-BE" noProof="0" dirty="0"/>
          </a:p>
        </p:txBody>
      </p:sp>
      <p:graphicFrame>
        <p:nvGraphicFramePr>
          <p:cNvPr id="5" name="Tijdelijke aanduiding voor inhoud 4">
            <a:extLst>
              <a:ext uri="{FF2B5EF4-FFF2-40B4-BE49-F238E27FC236}">
                <a16:creationId xmlns:a16="http://schemas.microsoft.com/office/drawing/2014/main" id="{5830A146-CADE-4824-A79F-9C67551ADCB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6762051"/>
              </p:ext>
            </p:extLst>
          </p:nvPr>
        </p:nvGraphicFramePr>
        <p:xfrm>
          <a:off x="836613" y="1115692"/>
          <a:ext cx="16094535" cy="83523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5964">
                  <a:extLst>
                    <a:ext uri="{9D8B030D-6E8A-4147-A177-3AD203B41FA5}">
                      <a16:colId xmlns:a16="http://schemas.microsoft.com/office/drawing/2014/main" val="3735968830"/>
                    </a:ext>
                  </a:extLst>
                </a:gridCol>
                <a:gridCol w="2986452">
                  <a:extLst>
                    <a:ext uri="{9D8B030D-6E8A-4147-A177-3AD203B41FA5}">
                      <a16:colId xmlns:a16="http://schemas.microsoft.com/office/drawing/2014/main" val="2778850719"/>
                    </a:ext>
                  </a:extLst>
                </a:gridCol>
                <a:gridCol w="1888293">
                  <a:extLst>
                    <a:ext uri="{9D8B030D-6E8A-4147-A177-3AD203B41FA5}">
                      <a16:colId xmlns:a16="http://schemas.microsoft.com/office/drawing/2014/main" val="39301001"/>
                    </a:ext>
                  </a:extLst>
                </a:gridCol>
                <a:gridCol w="10483826">
                  <a:extLst>
                    <a:ext uri="{9D8B030D-6E8A-4147-A177-3AD203B41FA5}">
                      <a16:colId xmlns:a16="http://schemas.microsoft.com/office/drawing/2014/main" val="3933873813"/>
                    </a:ext>
                  </a:extLst>
                </a:gridCol>
              </a:tblGrid>
              <a:tr h="395664">
                <a:tc>
                  <a:txBody>
                    <a:bodyPr/>
                    <a:lstStyle/>
                    <a:p>
                      <a:pPr algn="ctr"/>
                      <a:endParaRPr lang="nl-BE" sz="1800" noProof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800" noProof="0">
                          <a:latin typeface="Gill Sans MT" panose="020B0502020104020203" pitchFamily="34" charset="0"/>
                        </a:rPr>
                        <a:t>Semantische klasse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800" noProof="0" dirty="0">
                          <a:latin typeface="Gill Sans MT" panose="020B0502020104020203" pitchFamily="34" charset="0"/>
                        </a:rPr>
                        <a:t>Aantal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800" noProof="0" dirty="0">
                          <a:latin typeface="Gill Sans MT" panose="020B0502020104020203" pitchFamily="34" charset="0"/>
                        </a:rPr>
                        <a:t>Werkwoorden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527669"/>
                  </a:ext>
                </a:extLst>
              </a:tr>
              <a:tr h="1268292"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1.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b="1" cap="small" baseline="0" noProof="0">
                          <a:latin typeface="Gill Sans MT" panose="020B0502020104020203" pitchFamily="34" charset="0"/>
                        </a:rPr>
                        <a:t>emotie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32 (</a:t>
                      </a:r>
                      <a:r>
                        <a:rPr lang="nl-BE" sz="1800" b="1" dirty="0">
                          <a:latin typeface="Gill Sans MT" panose="020B0502020104020203" pitchFamily="34" charset="0"/>
                        </a:rPr>
                        <a:t>17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i="1" dirty="0" err="1">
                          <a:latin typeface="Gill Sans MT" panose="020B0502020104020203" pitchFamily="34" charset="0"/>
                        </a:rPr>
                        <a:t>anliegen</a:t>
                      </a:r>
                      <a:r>
                        <a:rPr lang="nl-BE" sz="1800" i="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dirty="0" err="1">
                          <a:latin typeface="Gill Sans MT" panose="020B0502020104020203" pitchFamily="34" charset="0"/>
                        </a:rPr>
                        <a:t>anstehen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dirty="0" err="1">
                          <a:latin typeface="Gill Sans MT" panose="020B0502020104020203" pitchFamily="34" charset="0"/>
                        </a:rPr>
                        <a:t>begegnen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behagen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bekommen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belieben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drohen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eilen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dirty="0" err="1">
                          <a:latin typeface="Gill Sans MT" panose="020B0502020104020203" pitchFamily="34" charset="0"/>
                        </a:rPr>
                        <a:t>ekeln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dirty="0" err="1">
                          <a:latin typeface="Gill Sans MT" panose="020B0502020104020203" pitchFamily="34" charset="0"/>
                        </a:rPr>
                        <a:t>entgegenschlagen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erbarmen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gefallen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grauen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grausen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gruseln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gutgehen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guttun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dirty="0" err="1">
                          <a:latin typeface="Gill Sans MT" panose="020B0502020104020203" pitchFamily="34" charset="0"/>
                        </a:rPr>
                        <a:t>hinterhereilen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dirty="0" err="1">
                          <a:latin typeface="Gill Sans MT" panose="020B0502020104020203" pitchFamily="34" charset="0"/>
                        </a:rPr>
                        <a:t>imponieren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dirty="0">
                          <a:latin typeface="Gill Sans MT" panose="020B0502020104020203" pitchFamily="34" charset="0"/>
                        </a:rPr>
                        <a:t>lachen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leichtfallen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missfallen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nahegehen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pressieren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rauchen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schlechtgehen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schwerfallen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stinken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widerstehen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widerstreben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wohltun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zusagen</a:t>
                      </a:r>
                      <a:endParaRPr lang="is-IS" sz="1800" i="1" kern="120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104481"/>
                  </a:ext>
                </a:extLst>
              </a:tr>
              <a:tr h="975609"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2.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b="1" kern="1200" cap="small" baseline="0" noProof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cognitie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22 (</a:t>
                      </a:r>
                      <a:r>
                        <a:rPr lang="nl-BE" sz="1800" b="1" dirty="0">
                          <a:latin typeface="Gill Sans MT" panose="020B0502020104020203" pitchFamily="34" charset="0"/>
                        </a:rPr>
                        <a:t>11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i="1" dirty="0" err="1">
                          <a:latin typeface="Gill Sans MT" panose="020B0502020104020203" pitchFamily="34" charset="0"/>
                        </a:rPr>
                        <a:t>ahnen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aufdämmern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auffallen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aufgehen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dirty="0" err="1">
                          <a:latin typeface="Gill Sans MT" panose="020B0502020104020203" pitchFamily="34" charset="0"/>
                        </a:rPr>
                        <a:t>beifallen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dirty="0" err="1">
                          <a:latin typeface="Gill Sans MT" panose="020B0502020104020203" pitchFamily="34" charset="0"/>
                        </a:rPr>
                        <a:t>beikommen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dirty="0" err="1">
                          <a:latin typeface="Gill Sans MT" panose="020B0502020104020203" pitchFamily="34" charset="0"/>
                        </a:rPr>
                        <a:t>beiwohnen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dämmern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dirty="0" err="1">
                          <a:latin typeface="Gill Sans MT" panose="020B0502020104020203" pitchFamily="34" charset="0"/>
                        </a:rPr>
                        <a:t>dünken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einfallen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eingehen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einkommen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einleuchten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dirty="0" err="1">
                          <a:latin typeface="Gill Sans MT" panose="020B0502020104020203" pitchFamily="34" charset="0"/>
                        </a:rPr>
                        <a:t>entgegentreten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dirty="0" err="1">
                          <a:latin typeface="Gill Sans MT" panose="020B0502020104020203" pitchFamily="34" charset="0"/>
                        </a:rPr>
                        <a:t>entschwinden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fernliegen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dirty="0" err="1">
                          <a:latin typeface="Gill Sans MT" panose="020B0502020104020203" pitchFamily="34" charset="0"/>
                        </a:rPr>
                        <a:t>klarwerden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nachgehen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nachhängen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schwanen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vorschweben</a:t>
                      </a:r>
                      <a:r>
                        <a:rPr lang="nl-BE" sz="180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nl-BE" sz="180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zufliegen</a:t>
                      </a:r>
                      <a:endParaRPr lang="is-IS" sz="1800" i="1" kern="120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7459110"/>
                  </a:ext>
                </a:extLst>
              </a:tr>
              <a:tr h="395664"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3.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b="1" kern="1200" cap="small" baseline="0" noProof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attitude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10 (</a:t>
                      </a:r>
                      <a:r>
                        <a:rPr lang="nl-BE" sz="1800" b="1" dirty="0">
                          <a:latin typeface="Gill Sans MT" panose="020B0502020104020203" pitchFamily="34" charset="0"/>
                        </a:rPr>
                        <a:t>3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auslangen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dirty="0" err="1">
                          <a:latin typeface="Gill Sans MT" panose="020B0502020104020203" pitchFamily="34" charset="0"/>
                        </a:rPr>
                        <a:t>ausmachen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ausreichen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frommen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genügen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konvenieren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langen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passen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reichen</a:t>
                      </a:r>
                      <a:r>
                        <a:rPr lang="nl-BE" sz="180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nl-BE" sz="180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zustattenkommen</a:t>
                      </a:r>
                      <a:endParaRPr lang="is-IS" sz="1800" i="1" kern="120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2390254"/>
                  </a:ext>
                </a:extLst>
              </a:tr>
              <a:tr h="682926"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4.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b="1" kern="1200" cap="small" baseline="0" noProof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winst &amp; voordeel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12 (</a:t>
                      </a:r>
                      <a:r>
                        <a:rPr lang="nl-BE" sz="1800" b="1" dirty="0">
                          <a:latin typeface="Gill Sans MT" panose="020B0502020104020203" pitchFamily="34" charset="0"/>
                        </a:rPr>
                        <a:t>7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i="1" dirty="0" err="1">
                          <a:latin typeface="Gill Sans MT" panose="020B0502020104020203" pitchFamily="34" charset="0"/>
                        </a:rPr>
                        <a:t>entstehen</a:t>
                      </a:r>
                      <a:r>
                        <a:rPr lang="nl-BE" sz="1800" i="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dirty="0" err="1">
                          <a:latin typeface="Gill Sans MT" panose="020B0502020104020203" pitchFamily="34" charset="0"/>
                        </a:rPr>
                        <a:t>erwachsen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nutzen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nützen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zufallen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dirty="0" err="1">
                          <a:latin typeface="Gill Sans MT" panose="020B0502020104020203" pitchFamily="34" charset="0"/>
                        </a:rPr>
                        <a:t>zufließen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dirty="0" err="1">
                          <a:latin typeface="Gill Sans MT" panose="020B0502020104020203" pitchFamily="34" charset="0"/>
                        </a:rPr>
                        <a:t>zuhandenkommen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dirty="0" err="1">
                          <a:latin typeface="Gill Sans MT" panose="020B0502020104020203" pitchFamily="34" charset="0"/>
                        </a:rPr>
                        <a:t>zugutekommen</a:t>
                      </a:r>
                      <a:r>
                        <a:rPr lang="nl-BE" sz="1800" b="0" i="0" dirty="0">
                          <a:latin typeface="Gill Sans MT" panose="020B0502020104020203" pitchFamily="34" charset="0"/>
                        </a:rPr>
                        <a:t>,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 </a:t>
                      </a:r>
                      <a:r>
                        <a:rPr lang="nl-BE" sz="180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zukommen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dirty="0" err="1">
                          <a:latin typeface="Gill Sans MT" panose="020B0502020104020203" pitchFamily="34" charset="0"/>
                        </a:rPr>
                        <a:t>zupasskommen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zuteilwerden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zuwachsen</a:t>
                      </a:r>
                      <a:endParaRPr lang="is-IS" sz="1800" b="1" i="1" kern="120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7157750"/>
                  </a:ext>
                </a:extLst>
              </a:tr>
              <a:tr h="682926"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5.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b="1" kern="1200" cap="small" baseline="0" noProof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ontberen &amp; verliezen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9 (</a:t>
                      </a:r>
                      <a:r>
                        <a:rPr lang="nl-BE" sz="1800" b="1" dirty="0">
                          <a:latin typeface="Gill Sans MT" panose="020B0502020104020203" pitchFamily="34" charset="0"/>
                        </a:rPr>
                        <a:t>6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i="1" dirty="0" err="1">
                          <a:latin typeface="Gill Sans MT" panose="020B0502020104020203" pitchFamily="34" charset="0"/>
                        </a:rPr>
                        <a:t>abgehen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dirty="0" err="1">
                          <a:latin typeface="Gill Sans MT" panose="020B0502020104020203" pitchFamily="34" charset="0"/>
                        </a:rPr>
                        <a:t>abhandenkommen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dirty="0" err="1">
                          <a:latin typeface="Gill Sans MT" panose="020B0502020104020203" pitchFamily="34" charset="0"/>
                        </a:rPr>
                        <a:t>ausgehen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dirty="0" err="1">
                          <a:latin typeface="Gill Sans MT" panose="020B0502020104020203" pitchFamily="34" charset="0"/>
                        </a:rPr>
                        <a:t>ermangeln</a:t>
                      </a:r>
                      <a:r>
                        <a:rPr lang="nl-BE" sz="1800" b="1" i="1" dirty="0">
                          <a:latin typeface="Gill Sans MT" panose="020B0502020104020203" pitchFamily="34" charset="0"/>
                        </a:rPr>
                        <a:t> </a:t>
                      </a:r>
                      <a:r>
                        <a:rPr lang="nl-BE" sz="1800" b="1" i="1" dirty="0" err="1">
                          <a:latin typeface="Gill Sans MT" panose="020B0502020104020203" pitchFamily="34" charset="0"/>
                        </a:rPr>
                        <a:t>an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fehlen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gebrechen</a:t>
                      </a:r>
                      <a:r>
                        <a:rPr lang="nl-BE" sz="1800" b="1" i="1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an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mangeln</a:t>
                      </a:r>
                      <a:r>
                        <a:rPr lang="nl-BE" sz="1800" b="1" i="1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an</a:t>
                      </a:r>
                      <a:r>
                        <a:rPr lang="nl-BE" sz="180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nl-BE" sz="180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vergehen</a:t>
                      </a:r>
                      <a:r>
                        <a:rPr lang="nl-BE" sz="180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verlorengehen</a:t>
                      </a:r>
                      <a:endParaRPr lang="is-IS" sz="1800" b="1" i="1" kern="120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7429350"/>
                  </a:ext>
                </a:extLst>
              </a:tr>
              <a:tr h="395664"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6.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b="1" kern="1200" cap="small" baseline="0" noProof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succes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3 (</a:t>
                      </a:r>
                      <a:r>
                        <a:rPr lang="nl-BE" sz="1800" b="1" dirty="0">
                          <a:latin typeface="Gill Sans MT" panose="020B0502020104020203" pitchFamily="34" charset="0"/>
                        </a:rPr>
                        <a:t>2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b="1" i="1" dirty="0" err="1">
                          <a:latin typeface="Gill Sans MT" panose="020B0502020104020203" pitchFamily="34" charset="0"/>
                        </a:rPr>
                        <a:t>gelingen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geraten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glücken</a:t>
                      </a:r>
                      <a:endParaRPr lang="is-IS" sz="1800" b="1" i="1" kern="120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754742"/>
                  </a:ext>
                </a:extLst>
              </a:tr>
              <a:tr h="395664"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7.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b="1" kern="1200" cap="small" baseline="0" noProof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gebeuren &amp; verschijnen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7 (</a:t>
                      </a:r>
                      <a:r>
                        <a:rPr lang="nl-BE" sz="1800" b="1" dirty="0">
                          <a:latin typeface="Gill Sans MT" panose="020B0502020104020203" pitchFamily="34" charset="0"/>
                        </a:rPr>
                        <a:t>4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i="1" dirty="0" err="1">
                          <a:latin typeface="Gill Sans MT" panose="020B0502020104020203" pitchFamily="34" charset="0"/>
                        </a:rPr>
                        <a:t>bevorstehen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blühen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dazwischenkommen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geschehen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passieren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widerfahren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zustoßen</a:t>
                      </a:r>
                      <a:endParaRPr lang="is-IS" sz="1800" b="1" i="1" kern="120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7580511"/>
                  </a:ext>
                </a:extLst>
              </a:tr>
              <a:tr h="395664"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8.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b="1" kern="1200" cap="small" baseline="0" noProof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bezit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5 (</a:t>
                      </a:r>
                      <a:r>
                        <a:rPr lang="nl-BE" sz="1800" b="1" dirty="0">
                          <a:latin typeface="Gill Sans MT" panose="020B0502020104020203" pitchFamily="34" charset="0"/>
                        </a:rPr>
                        <a:t>0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b="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bleiben</a:t>
                      </a:r>
                      <a:r>
                        <a:rPr lang="nl-BE" sz="1800" b="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nl-BE" sz="1800" b="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gehören</a:t>
                      </a:r>
                      <a:r>
                        <a:rPr lang="nl-BE" sz="1800" b="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nl-BE" sz="1800" b="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innewohnen</a:t>
                      </a:r>
                      <a:r>
                        <a:rPr lang="nl-BE" sz="1800" b="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nl-BE" sz="1800" b="0" i="1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sein</a:t>
                      </a:r>
                      <a:r>
                        <a:rPr lang="nl-BE" sz="1800" b="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nl-BE" sz="1800" b="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verbleiben</a:t>
                      </a:r>
                      <a:endParaRPr lang="is-IS" sz="1800" b="0" i="1" kern="120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4989133"/>
                  </a:ext>
                </a:extLst>
              </a:tr>
              <a:tr h="395664"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9.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b="1" kern="1200" cap="small" baseline="0" noProof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modaliteit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5 (</a:t>
                      </a:r>
                      <a:r>
                        <a:rPr lang="nl-BE" sz="1800" b="1" dirty="0">
                          <a:latin typeface="Gill Sans MT" panose="020B0502020104020203" pitchFamily="34" charset="0"/>
                        </a:rPr>
                        <a:t>3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b="1" i="1" dirty="0" err="1">
                          <a:latin typeface="Gill Sans MT" panose="020B0502020104020203" pitchFamily="34" charset="0"/>
                        </a:rPr>
                        <a:t>gebühren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dirty="0" err="1">
                          <a:latin typeface="Gill Sans MT" panose="020B0502020104020203" pitchFamily="34" charset="0"/>
                        </a:rPr>
                        <a:t>geziemen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i="1" dirty="0">
                          <a:latin typeface="Gill Sans MT" panose="020B0502020104020203" pitchFamily="34" charset="0"/>
                        </a:rPr>
                        <a:t>liegen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obliegen</a:t>
                      </a:r>
                      <a:r>
                        <a:rPr lang="nl-BE" sz="1800" i="0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nl-BE" sz="1800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zustehen</a:t>
                      </a:r>
                      <a:endParaRPr lang="is-IS" sz="1800" i="1" kern="120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1987510"/>
                  </a:ext>
                </a:extLst>
              </a:tr>
              <a:tr h="395664"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10.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b="1" kern="1200" cap="small" baseline="0" noProof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falen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4 (</a:t>
                      </a:r>
                      <a:r>
                        <a:rPr lang="nl-BE" sz="1800" b="1" dirty="0">
                          <a:latin typeface="Gill Sans MT" panose="020B0502020104020203" pitchFamily="34" charset="0"/>
                        </a:rPr>
                        <a:t>3</a:t>
                      </a:r>
                      <a:r>
                        <a:rPr lang="nl-BE" sz="1800" b="0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b="0" i="1" dirty="0" err="1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danebengeraten</a:t>
                      </a:r>
                      <a:r>
                        <a:rPr lang="nl-BE" sz="18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dirty="0" err="1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missglücken</a:t>
                      </a:r>
                      <a:r>
                        <a:rPr lang="nl-BE" sz="18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misslingen</a:t>
                      </a:r>
                      <a:r>
                        <a:rPr lang="nl-BE" sz="1800" b="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missraten</a:t>
                      </a:r>
                      <a:endParaRPr lang="is-IS" sz="1800" b="1" i="1" kern="120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189933"/>
                  </a:ext>
                </a:extLst>
              </a:tr>
              <a:tr h="395664"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11.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b="1" kern="1200" cap="small" baseline="0" noProof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perceptie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3 (</a:t>
                      </a:r>
                      <a:r>
                        <a:rPr lang="nl-BE" sz="1800" b="1" dirty="0">
                          <a:latin typeface="Gill Sans MT" panose="020B0502020104020203" pitchFamily="34" charset="0"/>
                        </a:rPr>
                        <a:t>1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b="1" i="1" u="none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entgegenschallen</a:t>
                      </a:r>
                      <a:r>
                        <a:rPr lang="nl-BE" sz="1800" i="0" u="none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nl-BE" sz="1800" i="1" u="none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frieren</a:t>
                      </a:r>
                      <a:r>
                        <a:rPr lang="nl-BE" sz="1800" i="0" u="none" kern="12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nl-BE" sz="1800" i="1" u="none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träumen</a:t>
                      </a:r>
                      <a:endParaRPr lang="is-IS" sz="1800" i="1" u="none" kern="120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7348883"/>
                  </a:ext>
                </a:extLst>
              </a:tr>
              <a:tr h="395664"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12.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b="1" kern="1200" cap="small" baseline="0" noProof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toebehoren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2 (</a:t>
                      </a:r>
                      <a:r>
                        <a:rPr lang="nl-BE" sz="1800" b="1" dirty="0">
                          <a:latin typeface="Gill Sans MT" panose="020B0502020104020203" pitchFamily="34" charset="0"/>
                        </a:rPr>
                        <a:t>2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b="1" i="1" dirty="0" err="1">
                          <a:latin typeface="Gill Sans MT" panose="020B0502020104020203" pitchFamily="34" charset="0"/>
                        </a:rPr>
                        <a:t>angehören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kern="120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zugehören</a:t>
                      </a:r>
                      <a:endParaRPr lang="is-IS" sz="1800" b="1" i="1" kern="120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5228789"/>
                  </a:ext>
                </a:extLst>
              </a:tr>
              <a:tr h="395664"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13.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b="1" kern="1200" cap="small" baseline="0" noProof="0" dirty="0" err="1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evidentialiteit</a:t>
                      </a:r>
                      <a:endParaRPr lang="nl-BE" sz="1800" b="1" kern="1200" cap="small" baseline="0" noProof="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2 (</a:t>
                      </a:r>
                      <a:r>
                        <a:rPr lang="nl-BE" sz="1800" b="1" dirty="0">
                          <a:latin typeface="Gill Sans MT" panose="020B0502020104020203" pitchFamily="34" charset="0"/>
                        </a:rPr>
                        <a:t>1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i="1" dirty="0" err="1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gegenübertreten</a:t>
                      </a:r>
                      <a:r>
                        <a:rPr lang="nl-BE" sz="1800" i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lang="nl-BE" sz="1800" b="1" i="1" dirty="0" err="1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scheinen</a:t>
                      </a:r>
                      <a:endParaRPr lang="is-IS" sz="1800" b="1" i="1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859286"/>
                  </a:ext>
                </a:extLst>
              </a:tr>
              <a:tr h="395664"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14.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b="1" kern="1200" cap="small" baseline="0" noProof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hinder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1 (</a:t>
                      </a:r>
                      <a:r>
                        <a:rPr lang="nl-BE" sz="1800" b="1" dirty="0">
                          <a:latin typeface="Gill Sans MT" panose="020B0502020104020203" pitchFamily="34" charset="0"/>
                        </a:rPr>
                        <a:t>0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i="1" dirty="0" err="1">
                          <a:latin typeface="Gill Sans MT" panose="020B0502020104020203" pitchFamily="34" charset="0"/>
                        </a:rPr>
                        <a:t>anhängen</a:t>
                      </a:r>
                      <a:endParaRPr lang="is-IS" sz="1800" i="1" kern="120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308815"/>
                  </a:ext>
                </a:extLst>
              </a:tr>
              <a:tr h="390244"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15.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b="1" kern="1200" cap="small" baseline="0" noProof="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ontologische staat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dirty="0">
                          <a:latin typeface="Gill Sans MT" panose="020B0502020104020203" pitchFamily="34" charset="0"/>
                        </a:rPr>
                        <a:t>1 (</a:t>
                      </a:r>
                      <a:r>
                        <a:rPr lang="nl-BE" sz="1800" b="1" dirty="0">
                          <a:latin typeface="Gill Sans MT" panose="020B0502020104020203" pitchFamily="34" charset="0"/>
                        </a:rPr>
                        <a:t>0</a:t>
                      </a:r>
                      <a:r>
                        <a:rPr lang="nl-BE" sz="1800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1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800" i="1" dirty="0" err="1">
                          <a:latin typeface="Gill Sans MT" panose="020B0502020104020203" pitchFamily="34" charset="0"/>
                        </a:rPr>
                        <a:t>eignen</a:t>
                      </a:r>
                      <a:endParaRPr lang="is-IS" sz="1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4172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65141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E484BC-86B0-49E7-B2E5-BDC0FEB7C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 err="1">
                <a:latin typeface="Gill Sans MT" panose="020B0502020104020203" pitchFamily="34" charset="0"/>
              </a:rPr>
              <a:t>Polyseme</a:t>
            </a:r>
            <a:r>
              <a:rPr lang="nl-BE" cap="small" dirty="0">
                <a:latin typeface="Gill Sans MT" panose="020B0502020104020203" pitchFamily="34" charset="0"/>
              </a:rPr>
              <a:t> werkwoorden</a:t>
            </a:r>
            <a:endParaRPr lang="is-IS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58FDB94-079D-4ED7-885E-0A168EA4F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12</a:t>
            </a:fld>
            <a:endParaRPr lang="nl-BE" noProof="0" dirty="0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10D37DB-BD29-48D8-B2C6-AE8DEF809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s-IS"/>
          </a:p>
        </p:txBody>
      </p:sp>
      <p:graphicFrame>
        <p:nvGraphicFramePr>
          <p:cNvPr id="7" name="Tijdelijke aanduiding voor inhoud 4">
            <a:extLst>
              <a:ext uri="{FF2B5EF4-FFF2-40B4-BE49-F238E27FC236}">
                <a16:creationId xmlns:a16="http://schemas.microsoft.com/office/drawing/2014/main" id="{79D8F655-AB93-4DE0-AB21-6C0A7811E2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784960"/>
              </p:ext>
            </p:extLst>
          </p:nvPr>
        </p:nvGraphicFramePr>
        <p:xfrm>
          <a:off x="826275" y="1137370"/>
          <a:ext cx="16095599" cy="8352003"/>
        </p:xfrm>
        <a:graphic>
          <a:graphicData uri="http://schemas.openxmlformats.org/drawingml/2006/table">
            <a:tbl>
              <a:tblPr/>
              <a:tblGrid>
                <a:gridCol w="5809475">
                  <a:extLst>
                    <a:ext uri="{9D8B030D-6E8A-4147-A177-3AD203B41FA5}">
                      <a16:colId xmlns:a16="http://schemas.microsoft.com/office/drawing/2014/main" val="931581547"/>
                    </a:ext>
                  </a:extLst>
                </a:gridCol>
                <a:gridCol w="3428708">
                  <a:extLst>
                    <a:ext uri="{9D8B030D-6E8A-4147-A177-3AD203B41FA5}">
                      <a16:colId xmlns:a16="http://schemas.microsoft.com/office/drawing/2014/main" val="1431414343"/>
                    </a:ext>
                  </a:extLst>
                </a:gridCol>
                <a:gridCol w="3428708">
                  <a:extLst>
                    <a:ext uri="{9D8B030D-6E8A-4147-A177-3AD203B41FA5}">
                      <a16:colId xmlns:a16="http://schemas.microsoft.com/office/drawing/2014/main" val="3895500726"/>
                    </a:ext>
                  </a:extLst>
                </a:gridCol>
                <a:gridCol w="3428708">
                  <a:extLst>
                    <a:ext uri="{9D8B030D-6E8A-4147-A177-3AD203B41FA5}">
                      <a16:colId xmlns:a16="http://schemas.microsoft.com/office/drawing/2014/main" val="4162018563"/>
                    </a:ext>
                  </a:extLst>
                </a:gridCol>
              </a:tblGrid>
              <a:tr h="372221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8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Werkwoorden</a:t>
                      </a:r>
                      <a:endParaRPr lang="nl-BE" sz="1800" noProof="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A42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8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Semantische klasse</a:t>
                      </a:r>
                      <a:endParaRPr lang="nl-BE" sz="1800" noProof="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A42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1707515"/>
                  </a:ext>
                </a:extLst>
              </a:tr>
              <a:tr h="372221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aufstoßen</a:t>
                      </a:r>
                      <a:endParaRPr lang="is-IS" sz="180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4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800" b="1" i="0" u="none" strike="noStrike" cap="small" noProof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lichamelijkheid</a:t>
                      </a:r>
                      <a:endParaRPr lang="nl-BE" sz="1800" noProof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4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800" b="1" i="0" u="none" strike="noStrike" cap="small" noProof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cognitie</a:t>
                      </a:r>
                      <a:endParaRPr lang="nl-BE" sz="1800" noProof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4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800" b="1" i="0" u="none" strike="noStrike" cap="small" noProof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emotie</a:t>
                      </a:r>
                      <a:endParaRPr lang="nl-BE" sz="1800" noProof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4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788224"/>
                  </a:ext>
                </a:extLst>
              </a:tr>
              <a:tr h="67941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entfallen</a:t>
                      </a:r>
                      <a:endParaRPr lang="is-IS" sz="180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800" b="1" i="0" u="none" strike="noStrike" cap="small" noProof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ontberen &amp; verliezen</a:t>
                      </a:r>
                      <a:endParaRPr lang="nl-BE" sz="1800" noProof="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800" b="1" i="0" u="none" strike="noStrike" cap="small" noProof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cognitie</a:t>
                      </a:r>
                      <a:endParaRPr lang="nl-BE" sz="1800" noProof="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l-BE" sz="1800" noProof="0" dirty="0"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714899"/>
                  </a:ext>
                </a:extLst>
              </a:tr>
              <a:tr h="67941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entgehen</a:t>
                      </a:r>
                      <a:endParaRPr lang="is-IS" sz="180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800" b="1" i="0" u="none" strike="noStrike" cap="small" noProof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ontberen &amp; verliezen</a:t>
                      </a:r>
                      <a:endParaRPr lang="nl-BE" sz="1800" noProof="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800" b="1" i="0" u="none" strike="noStrike" cap="small" noProof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cognitie</a:t>
                      </a:r>
                      <a:endParaRPr lang="nl-BE" sz="1800" noProof="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l-BE" sz="1800" noProof="0" dirty="0"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464688"/>
                  </a:ext>
                </a:extLst>
              </a:tr>
              <a:tr h="67941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entgleiten</a:t>
                      </a:r>
                      <a:endParaRPr lang="is-IS" sz="180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800" b="1" i="0" u="none" strike="noStrike" cap="small" noProof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ontberen &amp; verliezen</a:t>
                      </a:r>
                      <a:endParaRPr lang="nl-BE" sz="1800" noProof="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800" b="1" i="0" u="none" strike="noStrike" cap="small" noProof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cognitie</a:t>
                      </a:r>
                      <a:endParaRPr lang="nl-BE" sz="1800" noProof="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l-BE" sz="1800" noProof="0" dirty="0"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152874"/>
                  </a:ext>
                </a:extLst>
              </a:tr>
              <a:tr h="44526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erscheinen</a:t>
                      </a:r>
                      <a:endParaRPr lang="is-IS" sz="180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800" b="1" i="0" u="none" strike="noStrike" cap="small" noProof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gebeuren &amp; verschijnen</a:t>
                      </a:r>
                      <a:endParaRPr lang="nl-BE" sz="1800" noProof="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800" b="1" i="0" u="none" strike="noStrike" cap="small" noProof="0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evidentialiteit</a:t>
                      </a:r>
                      <a:endParaRPr lang="nl-BE" sz="1800" noProof="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l-BE" sz="1800" noProof="0" dirty="0"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963485"/>
                  </a:ext>
                </a:extLst>
              </a:tr>
              <a:tr h="372221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gelten</a:t>
                      </a:r>
                      <a:endParaRPr lang="is-IS" sz="180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800" b="1" i="0" u="none" strike="noStrike" cap="small" noProof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attitude</a:t>
                      </a:r>
                      <a:endParaRPr lang="nl-BE" sz="1800" noProof="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800" b="1" i="0" u="none" strike="noStrike" cap="small" noProof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attitude</a:t>
                      </a:r>
                      <a:endParaRPr lang="nl-BE" sz="1800" noProof="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800" b="1" i="0" u="none" strike="noStrike" cap="small" noProof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modaliteit</a:t>
                      </a:r>
                      <a:endParaRPr lang="nl-BE" sz="1800" noProof="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177471"/>
                  </a:ext>
                </a:extLst>
              </a:tr>
              <a:tr h="372221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kommen</a:t>
                      </a:r>
                      <a:endParaRPr lang="is-IS" sz="180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800" b="1" i="0" u="none" strike="noStrike" cap="small" noProof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gebeuren &amp; verschijnen</a:t>
                      </a:r>
                      <a:endParaRPr lang="nl-BE" sz="1800" noProof="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800" b="1" i="0" u="none" strike="noStrike" cap="small" noProof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cognitie</a:t>
                      </a:r>
                      <a:endParaRPr lang="nl-BE" sz="1800" noProof="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800" b="1" i="0" u="none" strike="noStrike" cap="small" noProof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emotie</a:t>
                      </a:r>
                      <a:endParaRPr lang="nl-BE" sz="1800" noProof="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803551"/>
                  </a:ext>
                </a:extLst>
              </a:tr>
              <a:tr h="44526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leidtun</a:t>
                      </a:r>
                      <a:endParaRPr lang="is-IS" sz="180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800" b="1" i="0" u="none" strike="noStrike" cap="small" noProof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emotie</a:t>
                      </a:r>
                      <a:endParaRPr lang="nl-BE" sz="1800" noProof="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800" b="1" i="0" u="none" strike="noStrike" cap="small" noProof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emotie</a:t>
                      </a:r>
                      <a:endParaRPr lang="nl-BE" sz="1800" noProof="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l-BE" sz="1800" noProof="0" dirty="0"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359473"/>
                  </a:ext>
                </a:extLst>
              </a:tr>
              <a:tr h="44526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munden</a:t>
                      </a:r>
                      <a:endParaRPr lang="is-IS" sz="180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800" b="1" i="0" u="none" strike="noStrike" cap="small" noProof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perceptie</a:t>
                      </a:r>
                      <a:endParaRPr lang="nl-BE" sz="1800" noProof="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800" b="1" i="0" u="none" strike="noStrike" cap="small" noProof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emotie</a:t>
                      </a:r>
                      <a:endParaRPr lang="nl-BE" sz="1800" noProof="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l-BE" sz="1800" noProof="0" dirty="0"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121889"/>
                  </a:ext>
                </a:extLst>
              </a:tr>
              <a:tr h="44526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schaudern</a:t>
                      </a:r>
                      <a:endParaRPr lang="is-IS" sz="180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800" b="1" i="0" u="none" strike="noStrike" cap="small" noProof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lichamelijkheid</a:t>
                      </a:r>
                      <a:endParaRPr lang="nl-BE" sz="1800" noProof="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800" b="1" i="0" u="none" strike="noStrike" cap="small" noProof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emotie</a:t>
                      </a:r>
                      <a:endParaRPr lang="nl-BE" sz="1800" noProof="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l-BE" sz="1800" noProof="0" dirty="0"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549476"/>
                  </a:ext>
                </a:extLst>
              </a:tr>
              <a:tr h="44526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schmecken</a:t>
                      </a:r>
                      <a:endParaRPr lang="is-IS" sz="180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800" b="1" i="0" u="none" strike="noStrike" cap="small" noProof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perceptie</a:t>
                      </a:r>
                      <a:endParaRPr lang="nl-BE" sz="1800" noProof="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800" b="1" i="0" u="none" strike="noStrike" cap="small" noProof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emotie</a:t>
                      </a:r>
                      <a:endParaRPr lang="nl-BE" sz="1800" noProof="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l-BE" sz="1800" noProof="0" dirty="0"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907590"/>
                  </a:ext>
                </a:extLst>
              </a:tr>
              <a:tr h="44526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schmeicheln</a:t>
                      </a:r>
                      <a:endParaRPr lang="is-IS" sz="180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800" b="1" i="0" u="none" strike="noStrike" cap="small" noProof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emotie</a:t>
                      </a:r>
                      <a:endParaRPr lang="nl-BE" sz="1800" noProof="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800" b="1" i="0" u="none" strike="noStrike" cap="small" noProof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emotie</a:t>
                      </a:r>
                      <a:endParaRPr lang="nl-BE" sz="1800" noProof="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l-BE" sz="1800" noProof="0" dirty="0"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253422"/>
                  </a:ext>
                </a:extLst>
              </a:tr>
              <a:tr h="44526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schwindeln</a:t>
                      </a:r>
                      <a:endParaRPr lang="is-IS" sz="180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800" b="1" i="0" u="none" strike="noStrike" cap="small" noProof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perceptie</a:t>
                      </a:r>
                      <a:endParaRPr lang="nl-BE" sz="1800" noProof="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800" b="1" i="0" u="none" strike="noStrike" cap="small" noProof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emotie</a:t>
                      </a:r>
                      <a:endParaRPr lang="nl-BE" sz="1800" noProof="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l-BE" sz="1800" noProof="0" dirty="0"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525555"/>
                  </a:ext>
                </a:extLst>
              </a:tr>
              <a:tr h="44526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unterlaufen</a:t>
                      </a:r>
                      <a:endParaRPr lang="is-IS" sz="180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800" b="1" i="0" u="none" strike="noStrike" cap="small" noProof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gebeuren &amp; verschijnen</a:t>
                      </a:r>
                      <a:endParaRPr lang="nl-BE" sz="1800" noProof="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800" b="1" i="0" u="none" strike="noStrike" cap="small" noProof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falen</a:t>
                      </a:r>
                      <a:endParaRPr lang="nl-BE" sz="1800" noProof="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l-BE" sz="1800" noProof="0" dirty="0"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817754"/>
                  </a:ext>
                </a:extLst>
              </a:tr>
              <a:tr h="44526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vorkommen</a:t>
                      </a:r>
                      <a:endParaRPr lang="is-IS" sz="180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800" b="1" i="0" u="none" strike="noStrike" cap="small" noProof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gebeuren &amp; verschijnen</a:t>
                      </a:r>
                      <a:endParaRPr lang="nl-BE" sz="1800" noProof="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800" b="1" i="0" u="none" strike="noStrike" cap="small" noProof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attitude</a:t>
                      </a:r>
                      <a:endParaRPr lang="nl-BE" sz="1800" noProof="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l-BE" sz="1800" noProof="0" dirty="0"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335920"/>
                  </a:ext>
                </a:extLst>
              </a:tr>
              <a:tr h="372221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wehtun</a:t>
                      </a:r>
                      <a:endParaRPr lang="is-IS" sz="180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800" b="1" i="0" u="none" strike="noStrike" cap="small" noProof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perceptie</a:t>
                      </a:r>
                      <a:endParaRPr lang="nl-BE" sz="1800" noProof="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800" b="1" i="0" u="none" strike="noStrike" cap="small" noProof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perceptie</a:t>
                      </a:r>
                      <a:endParaRPr lang="nl-BE" sz="1800" noProof="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800" b="1" i="0" u="none" strike="noStrike" cap="small" noProof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hinder</a:t>
                      </a:r>
                      <a:endParaRPr lang="nl-BE" sz="1800" noProof="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0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6824953"/>
                  </a:ext>
                </a:extLst>
              </a:tr>
              <a:tr h="44526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zusetzen</a:t>
                      </a:r>
                      <a:endParaRPr lang="is-IS" sz="180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800" b="1" i="0" u="none" strike="noStrike" cap="small" noProof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perceptie</a:t>
                      </a:r>
                      <a:endParaRPr lang="nl-BE" sz="1800" noProof="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BE" sz="1800" b="1" i="0" u="none" strike="noStrike" cap="small" noProof="0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emotie</a:t>
                      </a:r>
                      <a:endParaRPr lang="nl-BE" sz="1800" noProof="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l-BE" sz="1800" noProof="0" dirty="0">
                          <a:effectLst/>
                          <a:latin typeface="Gill Sans MT" panose="020B0502020104020203" pitchFamily="34" charset="0"/>
                        </a:rPr>
                        <a:t> </a:t>
                      </a:r>
                    </a:p>
                  </a:txBody>
                  <a:tcPr marL="58065" marR="58065" marT="29033" marB="29033">
                    <a:lnL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15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2720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30196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07D6E1-95FD-4B49-AAA7-A466383AE7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>
                <a:latin typeface="Gill Sans MT" panose="020B0502020104020203" pitchFamily="34" charset="0"/>
              </a:rPr>
              <a:t>II. Corpusstudie</a:t>
            </a:r>
            <a:endParaRPr lang="is-IS" dirty="0">
              <a:latin typeface="Gill Sans MT" panose="020B0502020104020203" pitchFamily="34" charset="0"/>
            </a:endParaRP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8086574D-0E2D-4DA9-9C68-54F8C71BD3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pPr/>
              <a:t>13</a:t>
            </a:fld>
            <a:endParaRPr lang="nl-BE" noProof="0" dirty="0"/>
          </a:p>
        </p:txBody>
      </p:sp>
      <p:pic>
        <p:nvPicPr>
          <p:cNvPr id="5" name="Graphic 4" descr="Open boek">
            <a:extLst>
              <a:ext uri="{FF2B5EF4-FFF2-40B4-BE49-F238E27FC236}">
                <a16:creationId xmlns:a16="http://schemas.microsoft.com/office/drawing/2014/main" id="{54C515F9-D359-4946-B20E-C1F4F9B2BC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070520" y="5464278"/>
            <a:ext cx="25200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9877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05E080-5B7B-49BD-9D21-60BAF0FB2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Methodologie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692BCED-59EA-420A-A3E0-52A8DB7CB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4000" dirty="0" err="1">
                <a:latin typeface="Gill Sans MT" panose="020B0502020104020203" pitchFamily="34" charset="0"/>
              </a:rPr>
              <a:t>German</a:t>
            </a:r>
            <a:r>
              <a:rPr lang="nl-BE" sz="4000" dirty="0">
                <a:latin typeface="Gill Sans MT" panose="020B0502020104020203" pitchFamily="34" charset="0"/>
              </a:rPr>
              <a:t> Web 2013 (Sketch Engine, </a:t>
            </a:r>
            <a:r>
              <a:rPr lang="nl-BE" sz="4000" dirty="0" err="1">
                <a:latin typeface="Gill Sans MT" panose="020B0502020104020203" pitchFamily="34" charset="0"/>
              </a:rPr>
              <a:t>Kilgarriff</a:t>
            </a:r>
            <a:r>
              <a:rPr lang="nl-BE" sz="4000" dirty="0">
                <a:latin typeface="Gill Sans MT" panose="020B0502020104020203" pitchFamily="34" charset="0"/>
              </a:rPr>
              <a:t> et al. 2014)</a:t>
            </a:r>
          </a:p>
          <a:p>
            <a:r>
              <a:rPr lang="nl-BE" sz="4000" dirty="0" err="1">
                <a:latin typeface="Gill Sans MT" panose="020B0502020104020203" pitchFamily="34" charset="0"/>
              </a:rPr>
              <a:t>Gelemmatiseerde</a:t>
            </a:r>
            <a:r>
              <a:rPr lang="nl-BE" sz="4000" dirty="0">
                <a:latin typeface="Gill Sans MT" panose="020B0502020104020203" pitchFamily="34" charset="0"/>
              </a:rPr>
              <a:t> zoekopdracht &gt; filter </a:t>
            </a:r>
            <a:r>
              <a:rPr lang="nl-BE" sz="4000" dirty="0" err="1">
                <a:latin typeface="Gill Sans MT" panose="020B0502020104020203" pitchFamily="34" charset="0"/>
              </a:rPr>
              <a:t>subhits</a:t>
            </a:r>
            <a:r>
              <a:rPr lang="nl-BE" sz="4000" dirty="0">
                <a:latin typeface="Gill Sans MT" panose="020B0502020104020203" pitchFamily="34" charset="0"/>
              </a:rPr>
              <a:t> &gt; 10,000 willekeurige voorbeeldzinnen per werkwoord</a:t>
            </a:r>
          </a:p>
          <a:p>
            <a:r>
              <a:rPr lang="nl-BE" sz="4000" dirty="0">
                <a:latin typeface="Gill Sans MT" panose="020B0502020104020203" pitchFamily="34" charset="0"/>
              </a:rPr>
              <a:t>Steekproef</a:t>
            </a:r>
          </a:p>
          <a:p>
            <a:pPr lvl="1"/>
            <a:r>
              <a:rPr lang="nl-BE" sz="3600" dirty="0">
                <a:latin typeface="Gill Sans MT" panose="020B0502020104020203" pitchFamily="34" charset="0"/>
              </a:rPr>
              <a:t>300 voorbeeldzinnen per werkwoord</a:t>
            </a:r>
          </a:p>
          <a:p>
            <a:pPr lvl="1"/>
            <a:r>
              <a:rPr lang="nl-BE" sz="3600" dirty="0">
                <a:latin typeface="Gill Sans MT" panose="020B0502020104020203" pitchFamily="34" charset="0"/>
              </a:rPr>
              <a:t>Frequentiedrempel: 7/300</a:t>
            </a:r>
          </a:p>
          <a:p>
            <a:endParaRPr lang="nl-BE" sz="4000" dirty="0">
              <a:latin typeface="Gill Sans MT" panose="020B0502020104020203" pitchFamily="34" charset="0"/>
            </a:endParaRPr>
          </a:p>
          <a:p>
            <a:endParaRPr lang="nl-BE" sz="4000" dirty="0">
              <a:latin typeface="Gill Sans MT" panose="020B0502020104020203" pitchFamily="34" charset="0"/>
            </a:endParaRPr>
          </a:p>
          <a:p>
            <a:endParaRPr lang="is-IS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5C8AE9E-E2F1-4415-838D-F57D7F4F0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14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12224608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05E080-5B7B-49BD-9D21-60BAF0FB2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Methodologie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692BCED-59EA-420A-A3E0-52A8DB7CB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nl-BE" sz="4000" dirty="0">
                <a:latin typeface="Gill Sans MT" panose="020B0502020104020203" pitchFamily="34" charset="0"/>
              </a:rPr>
              <a:t>Opschoning &amp; annotatie</a:t>
            </a:r>
            <a:endParaRPr lang="is-IS" sz="4000" dirty="0">
              <a:latin typeface="Gill Sans MT" panose="020B0502020104020203" pitchFamily="34" charset="0"/>
            </a:endParaRPr>
          </a:p>
          <a:p>
            <a:pPr lvl="1">
              <a:lnSpc>
                <a:spcPct val="100000"/>
              </a:lnSpc>
            </a:pPr>
            <a:r>
              <a:rPr lang="nl-BE" sz="3600" dirty="0">
                <a:latin typeface="Gill Sans MT" panose="020B0502020104020203" pitchFamily="34" charset="0"/>
              </a:rPr>
              <a:t>Opschoning: 200 geschikte voorbeelden per werkwoord</a:t>
            </a:r>
          </a:p>
          <a:p>
            <a:pPr lvl="1">
              <a:lnSpc>
                <a:spcPct val="100000"/>
              </a:lnSpc>
            </a:pPr>
            <a:r>
              <a:rPr lang="nl-BE" sz="3600" dirty="0">
                <a:latin typeface="Gill Sans MT" panose="020B0502020104020203" pitchFamily="34" charset="0"/>
              </a:rPr>
              <a:t>Annotatie</a:t>
            </a:r>
          </a:p>
          <a:p>
            <a:pPr lvl="2">
              <a:lnSpc>
                <a:spcPct val="100000"/>
              </a:lnSpc>
            </a:pPr>
            <a:r>
              <a:rPr lang="nl-BE" sz="3600" dirty="0">
                <a:latin typeface="Gill Sans MT" panose="020B0502020104020203" pitchFamily="34" charset="0"/>
              </a:rPr>
              <a:t>Naamval</a:t>
            </a:r>
          </a:p>
          <a:p>
            <a:pPr lvl="2">
              <a:lnSpc>
                <a:spcPct val="100000"/>
              </a:lnSpc>
            </a:pPr>
            <a:r>
              <a:rPr lang="nl-BE" sz="3600" dirty="0">
                <a:latin typeface="Gill Sans MT" panose="020B0502020104020203" pitchFamily="34" charset="0"/>
              </a:rPr>
              <a:t>(Pro)</a:t>
            </a:r>
            <a:r>
              <a:rPr lang="nl-BE" sz="3600" dirty="0" err="1">
                <a:latin typeface="Gill Sans MT" panose="020B0502020104020203" pitchFamily="34" charset="0"/>
              </a:rPr>
              <a:t>nominaliteit</a:t>
            </a:r>
            <a:endParaRPr lang="nl-BE" sz="3600" dirty="0">
              <a:latin typeface="Gill Sans MT" panose="020B0502020104020203" pitchFamily="34" charset="0"/>
            </a:endParaRPr>
          </a:p>
          <a:p>
            <a:pPr lvl="2">
              <a:lnSpc>
                <a:spcPct val="100000"/>
              </a:lnSpc>
            </a:pPr>
            <a:r>
              <a:rPr lang="nl-BE" sz="3600" dirty="0">
                <a:latin typeface="Gill Sans MT" panose="020B0502020104020203" pitchFamily="34" charset="0"/>
              </a:rPr>
              <a:t>Getal</a:t>
            </a:r>
          </a:p>
          <a:p>
            <a:pPr lvl="2">
              <a:lnSpc>
                <a:spcPct val="100000"/>
              </a:lnSpc>
            </a:pPr>
            <a:r>
              <a:rPr lang="nl-BE" sz="3600" dirty="0">
                <a:latin typeface="Gill Sans MT" panose="020B0502020104020203" pitchFamily="34" charset="0"/>
              </a:rPr>
              <a:t>Bezieldheid</a:t>
            </a:r>
          </a:p>
          <a:p>
            <a:pPr lvl="2">
              <a:lnSpc>
                <a:spcPct val="100000"/>
              </a:lnSpc>
            </a:pPr>
            <a:r>
              <a:rPr lang="nl-BE" sz="3600" dirty="0">
                <a:latin typeface="Gill Sans MT" panose="020B0502020104020203" pitchFamily="34" charset="0"/>
              </a:rPr>
              <a:t>Bepaaldheid</a:t>
            </a:r>
          </a:p>
          <a:p>
            <a:pPr lvl="2">
              <a:lnSpc>
                <a:spcPct val="100000"/>
              </a:lnSpc>
            </a:pPr>
            <a:r>
              <a:rPr lang="nl-BE" sz="3600" dirty="0">
                <a:latin typeface="Gill Sans MT" panose="020B0502020104020203" pitchFamily="34" charset="0"/>
              </a:rPr>
              <a:t>Lengte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5C8AE9E-E2F1-4415-838D-F57D7F4F0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15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16987459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05E080-5B7B-49BD-9D21-60BAF0FB2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Methodologie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692BCED-59EA-420A-A3E0-52A8DB7CB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nl-BE" sz="4000" dirty="0">
                <a:latin typeface="Gill Sans MT" panose="020B0502020104020203" pitchFamily="34" charset="0"/>
              </a:rPr>
              <a:t>Opschoning &amp; annotatie</a:t>
            </a:r>
            <a:endParaRPr lang="is-IS" sz="4000" dirty="0">
              <a:latin typeface="Gill Sans MT" panose="020B0502020104020203" pitchFamily="34" charset="0"/>
            </a:endParaRPr>
          </a:p>
          <a:p>
            <a:pPr lvl="1">
              <a:lnSpc>
                <a:spcPct val="100000"/>
              </a:lnSpc>
            </a:pPr>
            <a:r>
              <a:rPr lang="nl-BE" sz="3600" dirty="0">
                <a:latin typeface="Gill Sans MT" panose="020B0502020104020203" pitchFamily="34" charset="0"/>
              </a:rPr>
              <a:t>Opschoning: 200 geschikte voorbeelden per werkwoord</a:t>
            </a:r>
          </a:p>
          <a:p>
            <a:pPr lvl="1">
              <a:lnSpc>
                <a:spcPct val="100000"/>
              </a:lnSpc>
            </a:pPr>
            <a:r>
              <a:rPr lang="nl-BE" sz="3600" dirty="0">
                <a:latin typeface="Gill Sans MT" panose="020B0502020104020203" pitchFamily="34" charset="0"/>
              </a:rPr>
              <a:t>Annotatie</a:t>
            </a:r>
          </a:p>
          <a:p>
            <a:pPr lvl="2">
              <a:lnSpc>
                <a:spcPct val="100000"/>
              </a:lnSpc>
            </a:pPr>
            <a:r>
              <a:rPr lang="nl-BE" sz="3600" dirty="0">
                <a:latin typeface="Gill Sans MT" panose="020B0502020104020203" pitchFamily="34" charset="0"/>
              </a:rPr>
              <a:t>Naamval</a:t>
            </a:r>
          </a:p>
          <a:p>
            <a:pPr lvl="2">
              <a:lnSpc>
                <a:spcPct val="100000"/>
              </a:lnSpc>
            </a:pPr>
            <a:r>
              <a:rPr lang="nl-BE" sz="3600" dirty="0">
                <a:latin typeface="Gill Sans MT" panose="020B0502020104020203" pitchFamily="34" charset="0"/>
              </a:rPr>
              <a:t>(Pro)</a:t>
            </a:r>
            <a:r>
              <a:rPr lang="nl-BE" sz="3600" dirty="0" err="1">
                <a:latin typeface="Gill Sans MT" panose="020B0502020104020203" pitchFamily="34" charset="0"/>
              </a:rPr>
              <a:t>nominaliteit</a:t>
            </a:r>
            <a:endParaRPr lang="nl-BE" sz="3600" dirty="0">
              <a:latin typeface="Gill Sans MT" panose="020B0502020104020203" pitchFamily="34" charset="0"/>
            </a:endParaRPr>
          </a:p>
          <a:p>
            <a:pPr lvl="2">
              <a:lnSpc>
                <a:spcPct val="100000"/>
              </a:lnSpc>
            </a:pPr>
            <a:r>
              <a:rPr lang="nl-BE" sz="3600" dirty="0">
                <a:solidFill>
                  <a:schemeClr val="bg1">
                    <a:lumMod val="75000"/>
                  </a:schemeClr>
                </a:solidFill>
                <a:latin typeface="Gill Sans MT" panose="020B0502020104020203" pitchFamily="34" charset="0"/>
              </a:rPr>
              <a:t>Getal</a:t>
            </a:r>
          </a:p>
          <a:p>
            <a:pPr lvl="2">
              <a:lnSpc>
                <a:spcPct val="100000"/>
              </a:lnSpc>
            </a:pPr>
            <a:r>
              <a:rPr lang="nl-BE" sz="3600" dirty="0">
                <a:solidFill>
                  <a:schemeClr val="bg1">
                    <a:lumMod val="75000"/>
                  </a:schemeClr>
                </a:solidFill>
                <a:latin typeface="Gill Sans MT" panose="020B0502020104020203" pitchFamily="34" charset="0"/>
              </a:rPr>
              <a:t>Bezieldheid</a:t>
            </a:r>
          </a:p>
          <a:p>
            <a:pPr lvl="2">
              <a:lnSpc>
                <a:spcPct val="100000"/>
              </a:lnSpc>
            </a:pPr>
            <a:r>
              <a:rPr lang="nl-BE" sz="3600" dirty="0">
                <a:solidFill>
                  <a:schemeClr val="bg1">
                    <a:lumMod val="75000"/>
                  </a:schemeClr>
                </a:solidFill>
                <a:latin typeface="Gill Sans MT" panose="020B0502020104020203" pitchFamily="34" charset="0"/>
              </a:rPr>
              <a:t>Bepaaldheid</a:t>
            </a:r>
          </a:p>
          <a:p>
            <a:pPr lvl="2">
              <a:lnSpc>
                <a:spcPct val="100000"/>
              </a:lnSpc>
            </a:pPr>
            <a:r>
              <a:rPr lang="nl-BE" sz="3600" dirty="0">
                <a:solidFill>
                  <a:schemeClr val="bg1">
                    <a:lumMod val="75000"/>
                  </a:schemeClr>
                </a:solidFill>
                <a:latin typeface="Gill Sans MT" panose="020B0502020104020203" pitchFamily="34" charset="0"/>
              </a:rPr>
              <a:t>Lengte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5C8AE9E-E2F1-4415-838D-F57D7F4F0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16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4274867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05E080-5B7B-49BD-9D21-60BAF0FB2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Methodologie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692BCED-59EA-420A-A3E0-52A8DB7CB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nl-BE" sz="4000" dirty="0">
                <a:latin typeface="Gill Sans MT" panose="020B0502020104020203" pitchFamily="34" charset="0"/>
              </a:rPr>
              <a:t>Lexicale specificaties</a:t>
            </a:r>
          </a:p>
          <a:p>
            <a:pPr lvl="1">
              <a:lnSpc>
                <a:spcPct val="150000"/>
              </a:lnSpc>
            </a:pPr>
            <a:r>
              <a:rPr lang="nl-BE" sz="3600" cap="small" dirty="0">
                <a:latin typeface="Gill Sans MT" panose="020B0502020104020203" pitchFamily="34" charset="0"/>
              </a:rPr>
              <a:t>[pro] – [v] – [pro]</a:t>
            </a:r>
          </a:p>
          <a:p>
            <a:pPr lvl="1">
              <a:lnSpc>
                <a:spcPct val="150000"/>
              </a:lnSpc>
            </a:pPr>
            <a:r>
              <a:rPr lang="nl-BE" sz="3600" cap="small" dirty="0">
                <a:latin typeface="Gill Sans MT" panose="020B0502020104020203" pitchFamily="34" charset="0"/>
              </a:rPr>
              <a:t>[</a:t>
            </a:r>
            <a:r>
              <a:rPr lang="nl-BE" sz="3600" cap="small" dirty="0" err="1">
                <a:latin typeface="Gill Sans MT" panose="020B0502020104020203" pitchFamily="34" charset="0"/>
              </a:rPr>
              <a:t>np</a:t>
            </a:r>
            <a:r>
              <a:rPr lang="nl-BE" sz="3600" cap="small" dirty="0">
                <a:latin typeface="Gill Sans MT" panose="020B0502020104020203" pitchFamily="34" charset="0"/>
              </a:rPr>
              <a:t>] – [v] – [</a:t>
            </a:r>
            <a:r>
              <a:rPr lang="nl-BE" sz="3600" cap="small" dirty="0" err="1">
                <a:latin typeface="Gill Sans MT" panose="020B0502020104020203" pitchFamily="34" charset="0"/>
              </a:rPr>
              <a:t>np</a:t>
            </a:r>
            <a:r>
              <a:rPr lang="nl-BE" sz="3600" cap="small" dirty="0">
                <a:latin typeface="Gill Sans MT" panose="020B0502020104020203" pitchFamily="34" charset="0"/>
              </a:rPr>
              <a:t>]</a:t>
            </a:r>
          </a:p>
          <a:p>
            <a:pPr lvl="1">
              <a:lnSpc>
                <a:spcPct val="150000"/>
              </a:lnSpc>
            </a:pPr>
            <a:r>
              <a:rPr lang="nl-BE" sz="3600" cap="small" dirty="0">
                <a:latin typeface="Gill Sans MT" panose="020B0502020104020203" pitchFamily="34" charset="0"/>
              </a:rPr>
              <a:t>[pro] – [v] – [</a:t>
            </a:r>
            <a:r>
              <a:rPr lang="nl-BE" sz="3600" cap="small" dirty="0" err="1">
                <a:latin typeface="Gill Sans MT" panose="020B0502020104020203" pitchFamily="34" charset="0"/>
              </a:rPr>
              <a:t>np</a:t>
            </a:r>
            <a:r>
              <a:rPr lang="nl-BE" sz="3600" cap="small" dirty="0">
                <a:latin typeface="Gill Sans MT" panose="020B0502020104020203" pitchFamily="34" charset="0"/>
              </a:rPr>
              <a:t>]</a:t>
            </a:r>
          </a:p>
          <a:p>
            <a:pPr lvl="1">
              <a:lnSpc>
                <a:spcPct val="150000"/>
              </a:lnSpc>
            </a:pPr>
            <a:r>
              <a:rPr lang="nl-BE" sz="3600" cap="small" dirty="0">
                <a:latin typeface="Gill Sans MT" panose="020B0502020104020203" pitchFamily="34" charset="0"/>
              </a:rPr>
              <a:t>[</a:t>
            </a:r>
            <a:r>
              <a:rPr lang="nl-BE" sz="3600" cap="small" dirty="0" err="1">
                <a:latin typeface="Gill Sans MT" panose="020B0502020104020203" pitchFamily="34" charset="0"/>
              </a:rPr>
              <a:t>np</a:t>
            </a:r>
            <a:r>
              <a:rPr lang="nl-BE" sz="3600" cap="small" dirty="0">
                <a:latin typeface="Gill Sans MT" panose="020B0502020104020203" pitchFamily="34" charset="0"/>
              </a:rPr>
              <a:t>] – [v] – [pro]</a:t>
            </a:r>
            <a:endParaRPr lang="nl-BE" sz="4000" dirty="0">
              <a:latin typeface="Gill Sans MT" panose="020B0502020104020203" pitchFamily="34" charset="0"/>
            </a:endParaRPr>
          </a:p>
          <a:p>
            <a:pPr>
              <a:lnSpc>
                <a:spcPct val="150000"/>
              </a:lnSpc>
            </a:pPr>
            <a:endParaRPr lang="nl-BE" sz="4000" dirty="0">
              <a:latin typeface="Gill Sans MT" panose="020B0502020104020203" pitchFamily="34" charset="0"/>
            </a:endParaRPr>
          </a:p>
          <a:p>
            <a:pPr>
              <a:lnSpc>
                <a:spcPct val="150000"/>
              </a:lnSpc>
            </a:pPr>
            <a:endParaRPr lang="is-IS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5C8AE9E-E2F1-4415-838D-F57D7F4F0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17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41377866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F369A6-308F-4B8E-99E5-9E4023E3B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 err="1">
                <a:latin typeface="Gill Sans MT" panose="020B0502020104020203" pitchFamily="34" charset="0"/>
              </a:rPr>
              <a:t>Werkwoordsklassen</a:t>
            </a:r>
            <a:endParaRPr lang="is-IS" dirty="0"/>
          </a:p>
        </p:txBody>
      </p:sp>
      <p:graphicFrame>
        <p:nvGraphicFramePr>
          <p:cNvPr id="5" name="Tijdelijke aanduiding voor inhoud 4">
            <a:extLst>
              <a:ext uri="{FF2B5EF4-FFF2-40B4-BE49-F238E27FC236}">
                <a16:creationId xmlns:a16="http://schemas.microsoft.com/office/drawing/2014/main" id="{CF29ADA3-DAAB-4561-B954-404D6C8273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4517527"/>
              </p:ext>
            </p:extLst>
          </p:nvPr>
        </p:nvGraphicFramePr>
        <p:xfrm>
          <a:off x="836613" y="1193800"/>
          <a:ext cx="15698787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2929">
                  <a:extLst>
                    <a:ext uri="{9D8B030D-6E8A-4147-A177-3AD203B41FA5}">
                      <a16:colId xmlns:a16="http://schemas.microsoft.com/office/drawing/2014/main" val="1148708998"/>
                    </a:ext>
                  </a:extLst>
                </a:gridCol>
                <a:gridCol w="5232929">
                  <a:extLst>
                    <a:ext uri="{9D8B030D-6E8A-4147-A177-3AD203B41FA5}">
                      <a16:colId xmlns:a16="http://schemas.microsoft.com/office/drawing/2014/main" val="1088171710"/>
                    </a:ext>
                  </a:extLst>
                </a:gridCol>
                <a:gridCol w="5232929">
                  <a:extLst>
                    <a:ext uri="{9D8B030D-6E8A-4147-A177-3AD203B41FA5}">
                      <a16:colId xmlns:a16="http://schemas.microsoft.com/office/drawing/2014/main" val="19923918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succes &amp; falen</a:t>
                      </a:r>
                      <a:endParaRPr lang="is-IS" sz="2800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ontberen &amp; verliezen</a:t>
                      </a:r>
                      <a:endParaRPr lang="is-IS" sz="2800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winst &amp; voordeel</a:t>
                      </a:r>
                      <a:endParaRPr lang="is-IS" sz="2800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7127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gelingen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“lukken”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abhandenkommen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“verliezen”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zugutekommen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“ten goede komen”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3431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glücken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 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“lukken”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verlorengehen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“</a:t>
                      </a:r>
                      <a:r>
                        <a:rPr lang="nl-BE" sz="2800" i="0" dirty="0" err="1">
                          <a:latin typeface="Gill Sans MT" panose="020B0502020104020203" pitchFamily="34" charset="0"/>
                        </a:rPr>
                        <a:t>verlorengaan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”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nützen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“helpen”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708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missglücken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“mislukken”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fehlen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“ontberen”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zufließen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“ontvangen”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59229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misslingen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“mislukken”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mangeln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 (</a:t>
                      </a:r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)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“ontbreken”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zuteilwerden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“ten deel vallen”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6809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missraten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“mislukken”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ermangeln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 (</a:t>
                      </a:r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)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“ontbreken”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zufallen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“toekomen”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4269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gebrechen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 (</a:t>
                      </a:r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)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“ontbreken”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zuwachsen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“toevallen”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752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zupasskommen</a:t>
                      </a:r>
                      <a:r>
                        <a:rPr lang="nl-BE" sz="2800" i="0" dirty="0">
                          <a:latin typeface="Gill Sans MT" panose="020B0502020104020203" pitchFamily="34" charset="0"/>
                        </a:rPr>
                        <a:t> “van pas komen”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8607773"/>
                  </a:ext>
                </a:extLst>
              </a:tr>
            </a:tbl>
          </a:graphicData>
        </a:graphic>
      </p:graphicFrame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1831FC2-A3A1-4482-9409-662058D6D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18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36355384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2BBD7-2635-4EEC-9800-408B3E58A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1. [pro]-[v]-[pro]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36FDC9-4D9B-4CD0-9D92-59485DA41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>
                <a:latin typeface="Gill Sans MT" panose="020B0502020104020203" pitchFamily="34" charset="0"/>
              </a:rPr>
              <a:t>19</a:t>
            </a:fld>
            <a:endParaRPr lang="nl-BE" noProof="0" dirty="0">
              <a:latin typeface="Gill Sans MT" panose="020B0502020104020203" pitchFamily="34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B6BF52F-9461-4F31-889E-F9F4D2611605}"/>
              </a:ext>
            </a:extLst>
          </p:cNvPr>
          <p:cNvSpPr txBox="1"/>
          <p:nvPr/>
        </p:nvSpPr>
        <p:spPr>
          <a:xfrm>
            <a:off x="1441296" y="1299664"/>
            <a:ext cx="8484369" cy="684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&gt; Werkwoorden van succes &amp; falen</a:t>
            </a:r>
            <a:endParaRPr lang="is-IS" sz="3500" u="sng" cap="small" baseline="-25000" dirty="0">
              <a:solidFill>
                <a:srgbClr val="1E64C8"/>
              </a:solidFill>
              <a:latin typeface="Gill Sans MT" panose="020B0502020104020203" pitchFamily="34" charset="0"/>
            </a:endParaRP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D80D31E9-8307-4EDE-B935-E8525CBDB040}"/>
              </a:ext>
            </a:extLst>
          </p:cNvPr>
          <p:cNvSpPr txBox="1"/>
          <p:nvPr/>
        </p:nvSpPr>
        <p:spPr>
          <a:xfrm>
            <a:off x="1441295" y="5978824"/>
            <a:ext cx="12080140" cy="662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>
                <a:latin typeface="Gill Sans MT" panose="020B0502020104020203" pitchFamily="34" charset="0"/>
              </a:rPr>
              <a:t>Overweldigende tendens tot </a:t>
            </a:r>
            <a:r>
              <a:rPr lang="nl-BE" sz="2800" cap="small" dirty="0">
                <a:latin typeface="Gill Sans MT" panose="020B0502020104020203" pitchFamily="34" charset="0"/>
              </a:rPr>
              <a:t>[nom]-[v]-[dat]</a:t>
            </a:r>
          </a:p>
        </p:txBody>
      </p:sp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F14637AD-B4E7-4D2C-85E2-8C157B157C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661466"/>
              </p:ext>
            </p:extLst>
          </p:nvPr>
        </p:nvGraphicFramePr>
        <p:xfrm>
          <a:off x="1441295" y="2167733"/>
          <a:ext cx="11559119" cy="362712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853039">
                  <a:extLst>
                    <a:ext uri="{9D8B030D-6E8A-4147-A177-3AD203B41FA5}">
                      <a16:colId xmlns:a16="http://schemas.microsoft.com/office/drawing/2014/main" val="1332940568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206422571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764510269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868536314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524028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werkwoord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nom. frequenties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prop. frequenties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734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44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gelingen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96%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049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missraten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95%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541999"/>
                  </a:ext>
                </a:extLst>
              </a:tr>
              <a:tr h="278896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glücken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30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94%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824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misslingen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54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90%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272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missglücken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19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73%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27%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6518812"/>
                  </a:ext>
                </a:extLst>
              </a:tr>
            </a:tbl>
          </a:graphicData>
        </a:graphic>
      </p:graphicFrame>
      <p:sp>
        <p:nvSpPr>
          <p:cNvPr id="9" name="Ovaal 8">
            <a:extLst>
              <a:ext uri="{FF2B5EF4-FFF2-40B4-BE49-F238E27FC236}">
                <a16:creationId xmlns:a16="http://schemas.microsoft.com/office/drawing/2014/main" id="{19093F0D-90F8-4129-8774-A44E49C5FF9B}"/>
              </a:ext>
            </a:extLst>
          </p:cNvPr>
          <p:cNvSpPr/>
          <p:nvPr/>
        </p:nvSpPr>
        <p:spPr>
          <a:xfrm>
            <a:off x="9165735" y="3182694"/>
            <a:ext cx="1811216" cy="2612159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804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DFA552-0FB0-4323-9E11-4FC324ABA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Overzicht</a:t>
            </a:r>
            <a:endParaRPr lang="is-IS" dirty="0">
              <a:latin typeface="Gill Sans MT" panose="020B0502020104020203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781562E-B0F0-448E-8083-9593CF50D8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BE" sz="4000" dirty="0">
                <a:latin typeface="Gill Sans MT" panose="020B0502020104020203" pitchFamily="34" charset="0"/>
              </a:rPr>
              <a:t>De constructie</a:t>
            </a:r>
          </a:p>
          <a:p>
            <a:r>
              <a:rPr lang="nl-BE" sz="4000" dirty="0">
                <a:latin typeface="Gill Sans MT" panose="020B0502020104020203" pitchFamily="34" charset="0"/>
              </a:rPr>
              <a:t>Onderzoeksvragen</a:t>
            </a:r>
          </a:p>
          <a:p>
            <a:r>
              <a:rPr lang="nl-BE" sz="4000" dirty="0">
                <a:latin typeface="Gill Sans MT" panose="020B0502020104020203" pitchFamily="34" charset="0"/>
              </a:rPr>
              <a:t>Lexicografische studie</a:t>
            </a:r>
          </a:p>
          <a:p>
            <a:pPr lvl="1"/>
            <a:r>
              <a:rPr lang="nl-BE" sz="3600" dirty="0">
                <a:latin typeface="Gill Sans MT" panose="020B0502020104020203" pitchFamily="34" charset="0"/>
              </a:rPr>
              <a:t>Methodologie</a:t>
            </a:r>
          </a:p>
          <a:p>
            <a:pPr lvl="1"/>
            <a:r>
              <a:rPr lang="nl-BE" sz="3600" dirty="0">
                <a:latin typeface="Gill Sans MT" panose="020B0502020104020203" pitchFamily="34" charset="0"/>
              </a:rPr>
              <a:t>Classificatie</a:t>
            </a:r>
          </a:p>
          <a:p>
            <a:endParaRPr lang="nl-BE" sz="4000" dirty="0">
              <a:latin typeface="Gill Sans MT" panose="020B0502020104020203" pitchFamily="34" charset="0"/>
            </a:endParaRPr>
          </a:p>
          <a:p>
            <a:r>
              <a:rPr lang="nl-BE" sz="4000" dirty="0">
                <a:latin typeface="Gill Sans MT" panose="020B0502020104020203" pitchFamily="34" charset="0"/>
              </a:rPr>
              <a:t>Corpusstudie</a:t>
            </a:r>
          </a:p>
          <a:p>
            <a:pPr lvl="1"/>
            <a:r>
              <a:rPr lang="nl-BE" sz="4000" dirty="0">
                <a:latin typeface="Gill Sans MT" panose="020B0502020104020203" pitchFamily="34" charset="0"/>
              </a:rPr>
              <a:t>Werkwoorden van succes &amp; falen</a:t>
            </a:r>
          </a:p>
          <a:p>
            <a:pPr lvl="1"/>
            <a:r>
              <a:rPr lang="nl-BE" sz="4000" dirty="0">
                <a:latin typeface="Gill Sans MT" panose="020B0502020104020203" pitchFamily="34" charset="0"/>
              </a:rPr>
              <a:t>Werkwoorden van ontberen &amp; verliezen</a:t>
            </a:r>
          </a:p>
          <a:p>
            <a:pPr lvl="1"/>
            <a:r>
              <a:rPr lang="nl-BE" sz="4000" dirty="0">
                <a:latin typeface="Gill Sans MT" panose="020B0502020104020203" pitchFamily="34" charset="0"/>
              </a:rPr>
              <a:t>Werkwoorden van winst &amp; voordeel</a:t>
            </a:r>
          </a:p>
          <a:p>
            <a:pPr lvl="1"/>
            <a:endParaRPr lang="nl-BE" sz="4000" dirty="0">
              <a:latin typeface="Gill Sans MT" panose="020B0502020104020203" pitchFamily="34" charset="0"/>
            </a:endParaRPr>
          </a:p>
          <a:p>
            <a:r>
              <a:rPr lang="nl-BE" sz="4000" dirty="0">
                <a:latin typeface="Gill Sans MT" panose="020B0502020104020203" pitchFamily="34" charset="0"/>
              </a:rPr>
              <a:t>Conclusie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275FCD1-23A9-4223-822F-1520158B7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2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20357568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2BBD7-2635-4EEC-9800-408B3E58A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1. [pro]-[v]-[pro]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36FDC9-4D9B-4CD0-9D92-59485DA41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>
                <a:latin typeface="Gill Sans MT" panose="020B0502020104020203" pitchFamily="34" charset="0"/>
              </a:rPr>
              <a:t>20</a:t>
            </a:fld>
            <a:endParaRPr lang="nl-BE" noProof="0" dirty="0">
              <a:latin typeface="Gill Sans MT" panose="020B0502020104020203" pitchFamily="34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B6BF52F-9461-4F31-889E-F9F4D2611605}"/>
              </a:ext>
            </a:extLst>
          </p:cNvPr>
          <p:cNvSpPr txBox="1"/>
          <p:nvPr/>
        </p:nvSpPr>
        <p:spPr>
          <a:xfrm>
            <a:off x="1441296" y="1299664"/>
            <a:ext cx="8484369" cy="684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&gt; Werkwoorden van ontberen &amp; verliezen</a:t>
            </a:r>
            <a:endParaRPr lang="is-IS" sz="3500" u="sng" cap="small" baseline="-25000" dirty="0">
              <a:solidFill>
                <a:srgbClr val="1E64C8"/>
              </a:solidFill>
              <a:latin typeface="Gill Sans MT" panose="020B0502020104020203" pitchFamily="34" charset="0"/>
            </a:endParaRP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D80D31E9-8307-4EDE-B935-E8525CBDB040}"/>
              </a:ext>
            </a:extLst>
          </p:cNvPr>
          <p:cNvSpPr txBox="1"/>
          <p:nvPr/>
        </p:nvSpPr>
        <p:spPr>
          <a:xfrm>
            <a:off x="1441296" y="6612606"/>
            <a:ext cx="12756842" cy="2601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i="1" dirty="0" err="1">
                <a:latin typeface="Gill Sans MT" panose="020B0502020104020203" pitchFamily="34" charset="0"/>
              </a:rPr>
              <a:t>abhandenkommen</a:t>
            </a:r>
            <a:r>
              <a:rPr lang="nl-BE" sz="2800" dirty="0">
                <a:latin typeface="Gill Sans MT" panose="020B0502020104020203" pitchFamily="34" charset="0"/>
              </a:rPr>
              <a:t>, </a:t>
            </a:r>
            <a:r>
              <a:rPr lang="nl-BE" sz="2800" i="1" dirty="0" err="1">
                <a:latin typeface="Gill Sans MT" panose="020B0502020104020203" pitchFamily="34" charset="0"/>
              </a:rPr>
              <a:t>verlorengehen</a:t>
            </a:r>
            <a:r>
              <a:rPr lang="nl-BE" sz="2800" dirty="0">
                <a:latin typeface="Gill Sans MT" panose="020B0502020104020203" pitchFamily="34" charset="0"/>
              </a:rPr>
              <a:t>, </a:t>
            </a:r>
            <a:r>
              <a:rPr lang="nl-BE" sz="2800" i="1" dirty="0" err="1">
                <a:latin typeface="Gill Sans MT" panose="020B0502020104020203" pitchFamily="34" charset="0"/>
              </a:rPr>
              <a:t>fehlen</a:t>
            </a:r>
            <a:r>
              <a:rPr lang="nl-BE" sz="2800" dirty="0">
                <a:latin typeface="Gill Sans MT" panose="020B0502020104020203" pitchFamily="34" charset="0"/>
              </a:rPr>
              <a:t> ~ </a:t>
            </a:r>
            <a:r>
              <a:rPr lang="nl-BE" sz="2800" cap="small" dirty="0">
                <a:latin typeface="Gill Sans MT" panose="020B0502020104020203" pitchFamily="34" charset="0"/>
              </a:rPr>
              <a:t>[nom]-[v]-[dat]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i="1" dirty="0" err="1">
                <a:latin typeface="Gill Sans MT" panose="020B0502020104020203" pitchFamily="34" charset="0"/>
              </a:rPr>
              <a:t>mangeln</a:t>
            </a:r>
            <a:r>
              <a:rPr lang="nl-BE" sz="2800" dirty="0">
                <a:latin typeface="Gill Sans MT" panose="020B0502020104020203" pitchFamily="34" charset="0"/>
              </a:rPr>
              <a:t>, </a:t>
            </a:r>
            <a:r>
              <a:rPr lang="nl-BE" sz="2800" i="1" dirty="0" err="1">
                <a:latin typeface="Gill Sans MT" panose="020B0502020104020203" pitchFamily="34" charset="0"/>
              </a:rPr>
              <a:t>ermangeln</a:t>
            </a:r>
            <a:r>
              <a:rPr lang="nl-BE" sz="2800" dirty="0">
                <a:latin typeface="Gill Sans MT" panose="020B0502020104020203" pitchFamily="34" charset="0"/>
              </a:rPr>
              <a:t>, </a:t>
            </a:r>
            <a:r>
              <a:rPr lang="nl-BE" sz="2800" i="1" dirty="0" err="1">
                <a:latin typeface="Gill Sans MT" panose="020B0502020104020203" pitchFamily="34" charset="0"/>
              </a:rPr>
              <a:t>gebrechen</a:t>
            </a:r>
            <a:r>
              <a:rPr lang="nl-BE" sz="2800" dirty="0">
                <a:latin typeface="Gill Sans MT" panose="020B0502020104020203" pitchFamily="34" charset="0"/>
              </a:rPr>
              <a:t> ~ [</a:t>
            </a:r>
            <a:r>
              <a:rPr lang="nl-BE" sz="2800" cap="small" dirty="0">
                <a:latin typeface="Gill Sans MT" panose="020B0502020104020203" pitchFamily="34" charset="0"/>
              </a:rPr>
              <a:t>dat]-[v]-[nom] / [nom]-[v]-[dat] </a:t>
            </a:r>
            <a:r>
              <a:rPr lang="nl-BE" sz="2800" dirty="0">
                <a:latin typeface="Gill Sans MT" panose="020B0502020104020203" pitchFamily="34" charset="0"/>
              </a:rPr>
              <a:t>(cf. expletieve nominatief?)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endParaRPr lang="nl-BE" sz="2800" dirty="0">
              <a:latin typeface="Gill Sans MT" panose="020B0502020104020203" pitchFamily="34" charset="0"/>
            </a:endParaRPr>
          </a:p>
        </p:txBody>
      </p:sp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F14637AD-B4E7-4D2C-85E2-8C157B157C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753566"/>
              </p:ext>
            </p:extLst>
          </p:nvPr>
        </p:nvGraphicFramePr>
        <p:xfrm>
          <a:off x="1441296" y="2167733"/>
          <a:ext cx="11559119" cy="414528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853039">
                  <a:extLst>
                    <a:ext uri="{9D8B030D-6E8A-4147-A177-3AD203B41FA5}">
                      <a16:colId xmlns:a16="http://schemas.microsoft.com/office/drawing/2014/main" val="1332940568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206422571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764510269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868536314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524028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werkwoord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nom. frequenties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prop. frequenties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734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44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abhandenkommen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>
                          <a:latin typeface="Gill Sans MT" panose="020B0502020104020203" pitchFamily="34" charset="0"/>
                        </a:rPr>
                        <a:t>12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>
                          <a:latin typeface="Gill Sans MT" panose="020B0502020104020203" pitchFamily="34" charset="0"/>
                        </a:rPr>
                        <a:t>0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>
                          <a:latin typeface="Gill Sans MT" panose="020B0502020104020203" pitchFamily="34" charset="0"/>
                        </a:rPr>
                        <a:t>100%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>
                          <a:latin typeface="Gill Sans MT" panose="020B0502020104020203" pitchFamily="34" charset="0"/>
                        </a:rPr>
                        <a:t>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049544"/>
                  </a:ext>
                </a:extLst>
              </a:tr>
              <a:tr h="278896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verlorengehen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>
                          <a:latin typeface="Gill Sans MT" panose="020B0502020104020203" pitchFamily="34" charset="0"/>
                        </a:rPr>
                        <a:t>15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>
                          <a:latin typeface="Gill Sans MT" panose="020B0502020104020203" pitchFamily="34" charset="0"/>
                        </a:rPr>
                        <a:t>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>
                          <a:latin typeface="Gill Sans MT" panose="020B0502020104020203" pitchFamily="34" charset="0"/>
                        </a:rPr>
                        <a:t>88%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>
                          <a:latin typeface="Gill Sans MT" panose="020B0502020104020203" pitchFamily="34" charset="0"/>
                        </a:rPr>
                        <a:t>12%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824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fehlen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>
                          <a:latin typeface="Gill Sans MT" panose="020B0502020104020203" pitchFamily="34" charset="0"/>
                        </a:rPr>
                        <a:t>19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>
                          <a:latin typeface="Gill Sans MT" panose="020B0502020104020203" pitchFamily="34" charset="0"/>
                        </a:rPr>
                        <a:t>8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>
                          <a:latin typeface="Gill Sans MT" panose="020B0502020104020203" pitchFamily="34" charset="0"/>
                        </a:rPr>
                        <a:t>70%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8204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mangeln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 (</a:t>
                      </a:r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67%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33%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4869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ermangeln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 (</a:t>
                      </a:r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35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53%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47%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6761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gebrechen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 (</a:t>
                      </a:r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26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24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52%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48%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093232"/>
                  </a:ext>
                </a:extLst>
              </a:tr>
            </a:tbl>
          </a:graphicData>
        </a:graphic>
      </p:graphicFrame>
      <p:sp>
        <p:nvSpPr>
          <p:cNvPr id="10" name="Ovaal 9">
            <a:extLst>
              <a:ext uri="{FF2B5EF4-FFF2-40B4-BE49-F238E27FC236}">
                <a16:creationId xmlns:a16="http://schemas.microsoft.com/office/drawing/2014/main" id="{9D0DBF91-C344-4193-8379-47B3600515A4}"/>
              </a:ext>
            </a:extLst>
          </p:cNvPr>
          <p:cNvSpPr/>
          <p:nvPr/>
        </p:nvSpPr>
        <p:spPr>
          <a:xfrm>
            <a:off x="9148527" y="3046730"/>
            <a:ext cx="1735783" cy="1830069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128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2BBD7-2635-4EEC-9800-408B3E58A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1. [pro]-[v]-[pro]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36FDC9-4D9B-4CD0-9D92-59485DA41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>
                <a:latin typeface="Gill Sans MT" panose="020B0502020104020203" pitchFamily="34" charset="0"/>
              </a:rPr>
              <a:t>21</a:t>
            </a:fld>
            <a:endParaRPr lang="nl-BE" noProof="0" dirty="0">
              <a:latin typeface="Gill Sans MT" panose="020B0502020104020203" pitchFamily="34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B6BF52F-9461-4F31-889E-F9F4D2611605}"/>
              </a:ext>
            </a:extLst>
          </p:cNvPr>
          <p:cNvSpPr txBox="1"/>
          <p:nvPr/>
        </p:nvSpPr>
        <p:spPr>
          <a:xfrm>
            <a:off x="1441296" y="1299664"/>
            <a:ext cx="8484369" cy="684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&gt; Werkwoorden van verliezen &amp; ontberen</a:t>
            </a:r>
            <a:endParaRPr lang="is-IS" sz="3500" u="sng" cap="small" baseline="-25000" dirty="0">
              <a:solidFill>
                <a:srgbClr val="1E64C8"/>
              </a:solidFill>
              <a:latin typeface="Gill Sans MT" panose="020B0502020104020203" pitchFamily="34" charset="0"/>
            </a:endParaRP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D80D31E9-8307-4EDE-B935-E8525CBDB040}"/>
              </a:ext>
            </a:extLst>
          </p:cNvPr>
          <p:cNvSpPr txBox="1"/>
          <p:nvPr/>
        </p:nvSpPr>
        <p:spPr>
          <a:xfrm>
            <a:off x="1441296" y="6612606"/>
            <a:ext cx="12756842" cy="2601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i="1" dirty="0" err="1">
                <a:latin typeface="Gill Sans MT" panose="020B0502020104020203" pitchFamily="34" charset="0"/>
              </a:rPr>
              <a:t>abhandenkommen</a:t>
            </a:r>
            <a:r>
              <a:rPr lang="nl-BE" sz="2800" dirty="0">
                <a:latin typeface="Gill Sans MT" panose="020B0502020104020203" pitchFamily="34" charset="0"/>
              </a:rPr>
              <a:t>, </a:t>
            </a:r>
            <a:r>
              <a:rPr lang="nl-BE" sz="2800" i="1" dirty="0" err="1">
                <a:latin typeface="Gill Sans MT" panose="020B0502020104020203" pitchFamily="34" charset="0"/>
              </a:rPr>
              <a:t>verlorengehen</a:t>
            </a:r>
            <a:r>
              <a:rPr lang="nl-BE" sz="2800" dirty="0">
                <a:latin typeface="Gill Sans MT" panose="020B0502020104020203" pitchFamily="34" charset="0"/>
              </a:rPr>
              <a:t>, </a:t>
            </a:r>
            <a:r>
              <a:rPr lang="nl-BE" sz="2800" i="1" dirty="0" err="1">
                <a:latin typeface="Gill Sans MT" panose="020B0502020104020203" pitchFamily="34" charset="0"/>
              </a:rPr>
              <a:t>fehlen</a:t>
            </a:r>
            <a:r>
              <a:rPr lang="nl-BE" sz="2800" dirty="0">
                <a:latin typeface="Gill Sans MT" panose="020B0502020104020203" pitchFamily="34" charset="0"/>
              </a:rPr>
              <a:t> ~ </a:t>
            </a:r>
            <a:r>
              <a:rPr lang="nl-BE" sz="2800" cap="small" dirty="0">
                <a:latin typeface="Gill Sans MT" panose="020B0502020104020203" pitchFamily="34" charset="0"/>
              </a:rPr>
              <a:t>[nom]-[v]-[dat]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i="1" dirty="0" err="1">
                <a:latin typeface="Gill Sans MT" panose="020B0502020104020203" pitchFamily="34" charset="0"/>
              </a:rPr>
              <a:t>mangeln</a:t>
            </a:r>
            <a:r>
              <a:rPr lang="nl-BE" sz="2800" dirty="0">
                <a:latin typeface="Gill Sans MT" panose="020B0502020104020203" pitchFamily="34" charset="0"/>
              </a:rPr>
              <a:t>, </a:t>
            </a:r>
            <a:r>
              <a:rPr lang="nl-BE" sz="2800" i="1" dirty="0" err="1">
                <a:latin typeface="Gill Sans MT" panose="020B0502020104020203" pitchFamily="34" charset="0"/>
              </a:rPr>
              <a:t>ermangeln</a:t>
            </a:r>
            <a:r>
              <a:rPr lang="nl-BE" sz="2800" dirty="0">
                <a:latin typeface="Gill Sans MT" panose="020B0502020104020203" pitchFamily="34" charset="0"/>
              </a:rPr>
              <a:t>, </a:t>
            </a:r>
            <a:r>
              <a:rPr lang="nl-BE" sz="2800" i="1" dirty="0" err="1">
                <a:latin typeface="Gill Sans MT" panose="020B0502020104020203" pitchFamily="34" charset="0"/>
              </a:rPr>
              <a:t>gebrechen</a:t>
            </a:r>
            <a:r>
              <a:rPr lang="nl-BE" sz="2800" dirty="0">
                <a:latin typeface="Gill Sans MT" panose="020B0502020104020203" pitchFamily="34" charset="0"/>
              </a:rPr>
              <a:t> ~ [</a:t>
            </a:r>
            <a:r>
              <a:rPr lang="nl-BE" sz="2800" cap="small" dirty="0">
                <a:latin typeface="Gill Sans MT" panose="020B0502020104020203" pitchFamily="34" charset="0"/>
              </a:rPr>
              <a:t>dat]-[v]-[nom] / [nom]-[v]-[dat] </a:t>
            </a:r>
            <a:r>
              <a:rPr lang="nl-BE" sz="2800" dirty="0">
                <a:latin typeface="Gill Sans MT" panose="020B0502020104020203" pitchFamily="34" charset="0"/>
              </a:rPr>
              <a:t>(cf. expletieve nominatief?)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endParaRPr lang="nl-BE" sz="2800" dirty="0">
              <a:latin typeface="Gill Sans MT" panose="020B0502020104020203" pitchFamily="34" charset="0"/>
            </a:endParaRPr>
          </a:p>
        </p:txBody>
      </p:sp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F14637AD-B4E7-4D2C-85E2-8C157B157C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064856"/>
              </p:ext>
            </p:extLst>
          </p:nvPr>
        </p:nvGraphicFramePr>
        <p:xfrm>
          <a:off x="1441296" y="2167733"/>
          <a:ext cx="11559119" cy="414528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853039">
                  <a:extLst>
                    <a:ext uri="{9D8B030D-6E8A-4147-A177-3AD203B41FA5}">
                      <a16:colId xmlns:a16="http://schemas.microsoft.com/office/drawing/2014/main" val="1332940568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206422571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764510269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868536314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524028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werkwoord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nom. frequenties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prop. frequenties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734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44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abhandenkommen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>
                          <a:latin typeface="Gill Sans MT" panose="020B0502020104020203" pitchFamily="34" charset="0"/>
                        </a:rPr>
                        <a:t>12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>
                          <a:latin typeface="Gill Sans MT" panose="020B0502020104020203" pitchFamily="34" charset="0"/>
                        </a:rPr>
                        <a:t>0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>
                          <a:latin typeface="Gill Sans MT" panose="020B0502020104020203" pitchFamily="34" charset="0"/>
                        </a:rPr>
                        <a:t>100%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>
                          <a:latin typeface="Gill Sans MT" panose="020B0502020104020203" pitchFamily="34" charset="0"/>
                        </a:rPr>
                        <a:t>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049544"/>
                  </a:ext>
                </a:extLst>
              </a:tr>
              <a:tr h="278896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verlorengehen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>
                          <a:latin typeface="Gill Sans MT" panose="020B0502020104020203" pitchFamily="34" charset="0"/>
                        </a:rPr>
                        <a:t>15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>
                          <a:latin typeface="Gill Sans MT" panose="020B0502020104020203" pitchFamily="34" charset="0"/>
                        </a:rPr>
                        <a:t>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>
                          <a:latin typeface="Gill Sans MT" panose="020B0502020104020203" pitchFamily="34" charset="0"/>
                        </a:rPr>
                        <a:t>88%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>
                          <a:latin typeface="Gill Sans MT" panose="020B0502020104020203" pitchFamily="34" charset="0"/>
                        </a:rPr>
                        <a:t>12%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824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fehlen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>
                          <a:latin typeface="Gill Sans MT" panose="020B0502020104020203" pitchFamily="34" charset="0"/>
                        </a:rPr>
                        <a:t>19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>
                          <a:latin typeface="Gill Sans MT" panose="020B0502020104020203" pitchFamily="34" charset="0"/>
                        </a:rPr>
                        <a:t>8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>
                          <a:latin typeface="Gill Sans MT" panose="020B0502020104020203" pitchFamily="34" charset="0"/>
                        </a:rPr>
                        <a:t>70%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8204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mangeln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 (</a:t>
                      </a:r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67%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33%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4869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ermangeln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 (</a:t>
                      </a:r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35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53%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47%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6761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gebrechen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 (</a:t>
                      </a:r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26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24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52%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48%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093232"/>
                  </a:ext>
                </a:extLst>
              </a:tr>
            </a:tbl>
          </a:graphicData>
        </a:graphic>
      </p:graphicFrame>
      <p:sp>
        <p:nvSpPr>
          <p:cNvPr id="9" name="Ovaal 8">
            <a:extLst>
              <a:ext uri="{FF2B5EF4-FFF2-40B4-BE49-F238E27FC236}">
                <a16:creationId xmlns:a16="http://schemas.microsoft.com/office/drawing/2014/main" id="{E44F2BEF-4F59-470D-AACE-3E0F1A51C26A}"/>
              </a:ext>
            </a:extLst>
          </p:cNvPr>
          <p:cNvSpPr/>
          <p:nvPr/>
        </p:nvSpPr>
        <p:spPr>
          <a:xfrm>
            <a:off x="9148527" y="4601498"/>
            <a:ext cx="3851888" cy="1861312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6553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2BBD7-2635-4EEC-9800-408B3E58A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1. [pro]-[v]-[pro]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36FDC9-4D9B-4CD0-9D92-59485DA41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>
                <a:latin typeface="Gill Sans MT" panose="020B0502020104020203" pitchFamily="34" charset="0"/>
              </a:rPr>
              <a:t>22</a:t>
            </a:fld>
            <a:endParaRPr lang="nl-BE" noProof="0" dirty="0">
              <a:latin typeface="Gill Sans MT" panose="020B0502020104020203" pitchFamily="34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B6BF52F-9461-4F31-889E-F9F4D2611605}"/>
              </a:ext>
            </a:extLst>
          </p:cNvPr>
          <p:cNvSpPr txBox="1"/>
          <p:nvPr/>
        </p:nvSpPr>
        <p:spPr>
          <a:xfrm>
            <a:off x="1441296" y="1299664"/>
            <a:ext cx="8484369" cy="684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&gt; Werkwoorden van winst &amp; voordeel</a:t>
            </a:r>
            <a:endParaRPr lang="is-IS" sz="3500" u="sng" cap="small" baseline="-25000" dirty="0">
              <a:solidFill>
                <a:srgbClr val="1E64C8"/>
              </a:solidFill>
              <a:latin typeface="Gill Sans MT" panose="020B0502020104020203" pitchFamily="34" charset="0"/>
            </a:endParaRPr>
          </a:p>
        </p:txBody>
      </p:sp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F14637AD-B4E7-4D2C-85E2-8C157B157C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182472"/>
              </p:ext>
            </p:extLst>
          </p:nvPr>
        </p:nvGraphicFramePr>
        <p:xfrm>
          <a:off x="1441295" y="2167733"/>
          <a:ext cx="11559119" cy="46634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853039">
                  <a:extLst>
                    <a:ext uri="{9D8B030D-6E8A-4147-A177-3AD203B41FA5}">
                      <a16:colId xmlns:a16="http://schemas.microsoft.com/office/drawing/2014/main" val="1332940568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206422571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764510269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868536314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524028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werkwoord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nom. frequenties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prop. frequenties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734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44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zugutekommen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0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100%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462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nützen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96%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049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zufallen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16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84%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9410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zuwachsen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10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83%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17%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546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zuteilwerden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0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9394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zupasskommen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0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592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zufließen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0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9349443"/>
                  </a:ext>
                </a:extLst>
              </a:tr>
            </a:tbl>
          </a:graphicData>
        </a:graphic>
      </p:graphicFrame>
      <p:sp>
        <p:nvSpPr>
          <p:cNvPr id="6" name="Tekstvak 5">
            <a:extLst>
              <a:ext uri="{FF2B5EF4-FFF2-40B4-BE49-F238E27FC236}">
                <a16:creationId xmlns:a16="http://schemas.microsoft.com/office/drawing/2014/main" id="{60434922-7CAB-4F0A-B65F-2EE11D3E0E66}"/>
              </a:ext>
            </a:extLst>
          </p:cNvPr>
          <p:cNvSpPr txBox="1"/>
          <p:nvPr/>
        </p:nvSpPr>
        <p:spPr>
          <a:xfrm>
            <a:off x="1441295" y="7015144"/>
            <a:ext cx="12080140" cy="662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>
                <a:latin typeface="Gill Sans MT" panose="020B0502020104020203" pitchFamily="34" charset="0"/>
              </a:rPr>
              <a:t>Overweldigende tendens tot </a:t>
            </a:r>
            <a:r>
              <a:rPr lang="nl-BE" sz="2800" cap="small" dirty="0">
                <a:latin typeface="Gill Sans MT" panose="020B0502020104020203" pitchFamily="34" charset="0"/>
              </a:rPr>
              <a:t>[nom]-[v]-[dat]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092FB22D-AC6C-48F8-B796-FA6691136456}"/>
              </a:ext>
            </a:extLst>
          </p:cNvPr>
          <p:cNvSpPr/>
          <p:nvPr/>
        </p:nvSpPr>
        <p:spPr>
          <a:xfrm>
            <a:off x="9165735" y="3182695"/>
            <a:ext cx="1811216" cy="2082480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829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F77080-70F4-42FD-89D6-1C5F83F62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1. [pro]-[v]-[pro]</a:t>
            </a:r>
            <a:endParaRPr lang="is-IS" dirty="0"/>
          </a:p>
        </p:txBody>
      </p:sp>
      <p:graphicFrame>
        <p:nvGraphicFramePr>
          <p:cNvPr id="7" name="Tijdelijke aanduiding voor inhoud 6">
            <a:extLst>
              <a:ext uri="{FF2B5EF4-FFF2-40B4-BE49-F238E27FC236}">
                <a16:creationId xmlns:a16="http://schemas.microsoft.com/office/drawing/2014/main" id="{31EA57D9-EA99-441D-9804-04AE14C4FD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4490667"/>
              </p:ext>
            </p:extLst>
          </p:nvPr>
        </p:nvGraphicFramePr>
        <p:xfrm>
          <a:off x="836613" y="1198798"/>
          <a:ext cx="15698787" cy="6696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54E7649-EE16-42DA-9D7B-8CB085990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23</a:t>
            </a:fld>
            <a:endParaRPr lang="nl-BE" noProof="0" dirty="0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71EB434E-FD16-44A7-89FF-F01C2EFECFCA}"/>
              </a:ext>
            </a:extLst>
          </p:cNvPr>
          <p:cNvSpPr/>
          <p:nvPr/>
        </p:nvSpPr>
        <p:spPr>
          <a:xfrm>
            <a:off x="13288297" y="6430296"/>
            <a:ext cx="2949677" cy="988143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chemeClr val="tx1"/>
              </a:solidFill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0DA96C8E-DDD2-48B0-A03B-926EFCAB3B22}"/>
              </a:ext>
            </a:extLst>
          </p:cNvPr>
          <p:cNvSpPr txBox="1"/>
          <p:nvPr/>
        </p:nvSpPr>
        <p:spPr>
          <a:xfrm>
            <a:off x="11491451" y="7921723"/>
            <a:ext cx="5043949" cy="9766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nl-BE" sz="2500" dirty="0">
                <a:latin typeface="Gill Sans MT" panose="020B0502020104020203" pitchFamily="34" charset="0"/>
              </a:rPr>
              <a:t>NB: </a:t>
            </a:r>
            <a:r>
              <a:rPr lang="nl-BE" sz="2500" i="1" dirty="0">
                <a:latin typeface="Gill Sans MT" panose="020B0502020104020203" pitchFamily="34" charset="0"/>
              </a:rPr>
              <a:t>werkwoorden met minder dan vijf tokens werden niet gevisualiseerd</a:t>
            </a:r>
            <a:endParaRPr lang="is-IS" sz="2500" i="1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263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2BBD7-2635-4EEC-9800-408B3E58A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2. 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]-[v]-[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36FDC9-4D9B-4CD0-9D92-59485DA41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>
                <a:latin typeface="Gill Sans MT" panose="020B0502020104020203" pitchFamily="34" charset="0"/>
              </a:rPr>
              <a:t>24</a:t>
            </a:fld>
            <a:endParaRPr lang="nl-BE" noProof="0" dirty="0">
              <a:latin typeface="Gill Sans MT" panose="020B0502020104020203" pitchFamily="34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B6BF52F-9461-4F31-889E-F9F4D2611605}"/>
              </a:ext>
            </a:extLst>
          </p:cNvPr>
          <p:cNvSpPr txBox="1"/>
          <p:nvPr/>
        </p:nvSpPr>
        <p:spPr>
          <a:xfrm>
            <a:off x="1441295" y="1299662"/>
            <a:ext cx="8484369" cy="684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&gt; Werkwoorden van succes &amp; falen</a:t>
            </a:r>
            <a:endParaRPr lang="is-IS" sz="3500" u="sng" cap="small" baseline="-25000" dirty="0">
              <a:solidFill>
                <a:srgbClr val="1E64C8"/>
              </a:solidFill>
              <a:latin typeface="Gill Sans MT" panose="020B0502020104020203" pitchFamily="34" charset="0"/>
            </a:endParaRP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D80D31E9-8307-4EDE-B935-E8525CBDB040}"/>
              </a:ext>
            </a:extLst>
          </p:cNvPr>
          <p:cNvSpPr txBox="1"/>
          <p:nvPr/>
        </p:nvSpPr>
        <p:spPr>
          <a:xfrm>
            <a:off x="1441295" y="6040278"/>
            <a:ext cx="12080140" cy="1955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>
                <a:latin typeface="Gill Sans MT" panose="020B0502020104020203" pitchFamily="34" charset="0"/>
              </a:rPr>
              <a:t>Alle werkwoorden alterneren in zekere mate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>
                <a:latin typeface="Gill Sans MT" panose="020B0502020104020203" pitchFamily="34" charset="0"/>
              </a:rPr>
              <a:t>Werkwoorden van falen ~ [</a:t>
            </a:r>
            <a:r>
              <a:rPr lang="nl-BE" sz="2800" cap="small" dirty="0">
                <a:latin typeface="Gill Sans MT" panose="020B0502020104020203" pitchFamily="34" charset="0"/>
              </a:rPr>
              <a:t>dat]-[v]-[nom] / [nom]-[v]-[dat]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>
                <a:latin typeface="Gill Sans MT" panose="020B0502020104020203" pitchFamily="34" charset="0"/>
              </a:rPr>
              <a:t>Werkwoorden van succes ~ [</a:t>
            </a:r>
            <a:r>
              <a:rPr lang="nl-BE" sz="2800" cap="small" dirty="0">
                <a:latin typeface="Gill Sans MT" panose="020B0502020104020203" pitchFamily="34" charset="0"/>
              </a:rPr>
              <a:t>dat]-[v]-[nom]</a:t>
            </a:r>
          </a:p>
        </p:txBody>
      </p:sp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F14637AD-B4E7-4D2C-85E2-8C157B157C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2660879"/>
              </p:ext>
            </p:extLst>
          </p:nvPr>
        </p:nvGraphicFramePr>
        <p:xfrm>
          <a:off x="1441295" y="2167729"/>
          <a:ext cx="11559119" cy="362712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853039">
                  <a:extLst>
                    <a:ext uri="{9D8B030D-6E8A-4147-A177-3AD203B41FA5}">
                      <a16:colId xmlns:a16="http://schemas.microsoft.com/office/drawing/2014/main" val="1332940568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206422571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764510269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868536314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524028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werkwoord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nom. frequenties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prop. frequenties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734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44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missraten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53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47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53%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47%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3637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misslingen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34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47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42%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48%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3718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missglücken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54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77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41%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49%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97943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glücken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84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33%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67%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6719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gelingen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16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43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27%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73%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6094045"/>
                  </a:ext>
                </a:extLst>
              </a:tr>
            </a:tbl>
          </a:graphicData>
        </a:graphic>
      </p:graphicFrame>
      <p:sp>
        <p:nvSpPr>
          <p:cNvPr id="7" name="Ovaal 6">
            <a:extLst>
              <a:ext uri="{FF2B5EF4-FFF2-40B4-BE49-F238E27FC236}">
                <a16:creationId xmlns:a16="http://schemas.microsoft.com/office/drawing/2014/main" id="{59CACBD8-21D7-4D3E-8909-73178C391405}"/>
              </a:ext>
            </a:extLst>
          </p:cNvPr>
          <p:cNvSpPr/>
          <p:nvPr/>
        </p:nvSpPr>
        <p:spPr>
          <a:xfrm>
            <a:off x="9165734" y="3035796"/>
            <a:ext cx="3834679" cy="1841004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745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2BBD7-2635-4EEC-9800-408B3E58A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2. 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]-[v]-[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36FDC9-4D9B-4CD0-9D92-59485DA41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>
                <a:latin typeface="Gill Sans MT" panose="020B0502020104020203" pitchFamily="34" charset="0"/>
              </a:rPr>
              <a:t>25</a:t>
            </a:fld>
            <a:endParaRPr lang="nl-BE" noProof="0" dirty="0">
              <a:latin typeface="Gill Sans MT" panose="020B0502020104020203" pitchFamily="34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B6BF52F-9461-4F31-889E-F9F4D2611605}"/>
              </a:ext>
            </a:extLst>
          </p:cNvPr>
          <p:cNvSpPr txBox="1"/>
          <p:nvPr/>
        </p:nvSpPr>
        <p:spPr>
          <a:xfrm>
            <a:off x="1441295" y="1299662"/>
            <a:ext cx="8484369" cy="684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&gt; Werkwoorden van succes &amp; falen</a:t>
            </a:r>
            <a:endParaRPr lang="is-IS" sz="3500" u="sng" cap="small" baseline="-25000" dirty="0">
              <a:solidFill>
                <a:srgbClr val="1E64C8"/>
              </a:solidFill>
              <a:latin typeface="Gill Sans MT" panose="020B0502020104020203" pitchFamily="34" charset="0"/>
            </a:endParaRP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D80D31E9-8307-4EDE-B935-E8525CBDB040}"/>
              </a:ext>
            </a:extLst>
          </p:cNvPr>
          <p:cNvSpPr txBox="1"/>
          <p:nvPr/>
        </p:nvSpPr>
        <p:spPr>
          <a:xfrm>
            <a:off x="1441295" y="6040278"/>
            <a:ext cx="12080140" cy="1955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>
                <a:latin typeface="Gill Sans MT" panose="020B0502020104020203" pitchFamily="34" charset="0"/>
              </a:rPr>
              <a:t>Alle werkwoorden alterneren in meer of mindere mate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>
                <a:latin typeface="Gill Sans MT" panose="020B0502020104020203" pitchFamily="34" charset="0"/>
              </a:rPr>
              <a:t>Werkwoorden van falen ~ [</a:t>
            </a:r>
            <a:r>
              <a:rPr lang="nl-BE" sz="2800" cap="small" dirty="0">
                <a:latin typeface="Gill Sans MT" panose="020B0502020104020203" pitchFamily="34" charset="0"/>
              </a:rPr>
              <a:t>dat]-[v]-[nom] / [nom]-[v]-[dat]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>
                <a:latin typeface="Gill Sans MT" panose="020B0502020104020203" pitchFamily="34" charset="0"/>
              </a:rPr>
              <a:t>Werkwoorden van succes ~ [</a:t>
            </a:r>
            <a:r>
              <a:rPr lang="nl-BE" sz="2800" cap="small" dirty="0">
                <a:latin typeface="Gill Sans MT" panose="020B0502020104020203" pitchFamily="34" charset="0"/>
              </a:rPr>
              <a:t>dat]-[v]-[nom]</a:t>
            </a:r>
          </a:p>
        </p:txBody>
      </p:sp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F14637AD-B4E7-4D2C-85E2-8C157B157C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1962648"/>
              </p:ext>
            </p:extLst>
          </p:nvPr>
        </p:nvGraphicFramePr>
        <p:xfrm>
          <a:off x="1441295" y="2167729"/>
          <a:ext cx="11559119" cy="362712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853039">
                  <a:extLst>
                    <a:ext uri="{9D8B030D-6E8A-4147-A177-3AD203B41FA5}">
                      <a16:colId xmlns:a16="http://schemas.microsoft.com/office/drawing/2014/main" val="1332940568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206422571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764510269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868536314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524028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werkwoord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nom. frequenties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prop. frequenties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734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44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missraten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53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47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53%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47%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3637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misslingen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34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47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42%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48%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3718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missglücken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54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77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41%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49%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97943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glücken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84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33%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67%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6719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gelingen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16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43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27%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73%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6094045"/>
                  </a:ext>
                </a:extLst>
              </a:tr>
            </a:tbl>
          </a:graphicData>
        </a:graphic>
      </p:graphicFrame>
      <p:sp>
        <p:nvSpPr>
          <p:cNvPr id="7" name="Ovaal 6">
            <a:extLst>
              <a:ext uri="{FF2B5EF4-FFF2-40B4-BE49-F238E27FC236}">
                <a16:creationId xmlns:a16="http://schemas.microsoft.com/office/drawing/2014/main" id="{59CACBD8-21D7-4D3E-8909-73178C391405}"/>
              </a:ext>
            </a:extLst>
          </p:cNvPr>
          <p:cNvSpPr/>
          <p:nvPr/>
        </p:nvSpPr>
        <p:spPr>
          <a:xfrm>
            <a:off x="11083026" y="4734232"/>
            <a:ext cx="1811216" cy="1060617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1764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2BBD7-2635-4EEC-9800-408B3E58A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2. 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]-[v]-[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36FDC9-4D9B-4CD0-9D92-59485DA41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>
                <a:latin typeface="Gill Sans MT" panose="020B0502020104020203" pitchFamily="34" charset="0"/>
              </a:rPr>
              <a:t>26</a:t>
            </a:fld>
            <a:endParaRPr lang="nl-BE" noProof="0" dirty="0">
              <a:latin typeface="Gill Sans MT" panose="020B0502020104020203" pitchFamily="34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B6BF52F-9461-4F31-889E-F9F4D2611605}"/>
              </a:ext>
            </a:extLst>
          </p:cNvPr>
          <p:cNvSpPr txBox="1"/>
          <p:nvPr/>
        </p:nvSpPr>
        <p:spPr>
          <a:xfrm>
            <a:off x="1441296" y="1299664"/>
            <a:ext cx="8484369" cy="684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&gt; Werkwoorden van ontberen &amp; verliezen</a:t>
            </a:r>
            <a:endParaRPr lang="is-IS" sz="3500" u="sng" cap="small" baseline="-25000" dirty="0">
              <a:solidFill>
                <a:srgbClr val="1E64C8"/>
              </a:solidFill>
              <a:latin typeface="Gill Sans MT" panose="020B0502020104020203" pitchFamily="34" charset="0"/>
            </a:endParaRP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D80D31E9-8307-4EDE-B935-E8525CBDB040}"/>
              </a:ext>
            </a:extLst>
          </p:cNvPr>
          <p:cNvSpPr txBox="1"/>
          <p:nvPr/>
        </p:nvSpPr>
        <p:spPr>
          <a:xfrm>
            <a:off x="1441295" y="6496984"/>
            <a:ext cx="10416408" cy="1307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>
                <a:latin typeface="Gill Sans MT" panose="020B0502020104020203" pitchFamily="34" charset="0"/>
              </a:rPr>
              <a:t>Werkwoorden van verlies ~ [</a:t>
            </a:r>
            <a:r>
              <a:rPr lang="nl-BE" sz="2800" cap="small" dirty="0">
                <a:latin typeface="Gill Sans MT" panose="020B0502020104020203" pitchFamily="34" charset="0"/>
              </a:rPr>
              <a:t>dat]-[v]-[nom] / [nom]-[v]-[dat]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>
                <a:latin typeface="Gill Sans MT" panose="020B0502020104020203" pitchFamily="34" charset="0"/>
                <a:sym typeface="Symbol" panose="05050102010706020507" pitchFamily="18" charset="2"/>
              </a:rPr>
              <a:t> </a:t>
            </a:r>
            <a:r>
              <a:rPr lang="nl-BE" sz="2800" i="1" dirty="0" err="1">
                <a:latin typeface="Gill Sans MT" panose="020B0502020104020203" pitchFamily="34" charset="0"/>
                <a:sym typeface="Symbol" panose="05050102010706020507" pitchFamily="18" charset="2"/>
              </a:rPr>
              <a:t>fehlen</a:t>
            </a:r>
            <a:r>
              <a:rPr lang="nl-BE" sz="2800" dirty="0">
                <a:latin typeface="Gill Sans MT" panose="020B0502020104020203" pitchFamily="34" charset="0"/>
                <a:sym typeface="Symbol" panose="05050102010706020507" pitchFamily="18" charset="2"/>
              </a:rPr>
              <a:t> (werkwoord van ontberen</a:t>
            </a:r>
            <a:r>
              <a:rPr lang="nl-BE" sz="2800" dirty="0">
                <a:latin typeface="Gill Sans MT" panose="020B0502020104020203" pitchFamily="34" charset="0"/>
              </a:rPr>
              <a:t>) ~ [</a:t>
            </a:r>
            <a:r>
              <a:rPr lang="nl-BE" sz="2800" cap="small" dirty="0">
                <a:latin typeface="Gill Sans MT" panose="020B0502020104020203" pitchFamily="34" charset="0"/>
              </a:rPr>
              <a:t>dat]-[v]-[nom]</a:t>
            </a:r>
          </a:p>
        </p:txBody>
      </p:sp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F14637AD-B4E7-4D2C-85E2-8C157B157C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2052474"/>
              </p:ext>
            </p:extLst>
          </p:nvPr>
        </p:nvGraphicFramePr>
        <p:xfrm>
          <a:off x="1441295" y="2167733"/>
          <a:ext cx="11559119" cy="414528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853039">
                  <a:extLst>
                    <a:ext uri="{9D8B030D-6E8A-4147-A177-3AD203B41FA5}">
                      <a16:colId xmlns:a16="http://schemas.microsoft.com/office/drawing/2014/main" val="1332940568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206422571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764510269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868536314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524028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werkwoord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nom. frequenties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prop. frequenties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734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44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verlorengehen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37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26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59%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41%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8204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abhandenkommen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60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41%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59%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646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fehlen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59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938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mangeln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 (</a:t>
                      </a:r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7093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ermangeln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 (</a:t>
                      </a:r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5017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gebrechen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 (</a:t>
                      </a:r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3158776"/>
                  </a:ext>
                </a:extLst>
              </a:tr>
            </a:tbl>
          </a:graphicData>
        </a:graphic>
      </p:graphicFrame>
      <p:sp>
        <p:nvSpPr>
          <p:cNvPr id="7" name="Ovaal 6">
            <a:extLst>
              <a:ext uri="{FF2B5EF4-FFF2-40B4-BE49-F238E27FC236}">
                <a16:creationId xmlns:a16="http://schemas.microsoft.com/office/drawing/2014/main" id="{D80DD7C3-7DAC-417B-86F1-A558AEEC4BD8}"/>
              </a:ext>
            </a:extLst>
          </p:cNvPr>
          <p:cNvSpPr/>
          <p:nvPr/>
        </p:nvSpPr>
        <p:spPr>
          <a:xfrm>
            <a:off x="9129253" y="3141407"/>
            <a:ext cx="3871162" cy="1163422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752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2BBD7-2635-4EEC-9800-408B3E58A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2. 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]-[v]-[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36FDC9-4D9B-4CD0-9D92-59485DA41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>
                <a:latin typeface="Gill Sans MT" panose="020B0502020104020203" pitchFamily="34" charset="0"/>
              </a:rPr>
              <a:t>27</a:t>
            </a:fld>
            <a:endParaRPr lang="nl-BE" noProof="0" dirty="0">
              <a:latin typeface="Gill Sans MT" panose="020B0502020104020203" pitchFamily="34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B6BF52F-9461-4F31-889E-F9F4D2611605}"/>
              </a:ext>
            </a:extLst>
          </p:cNvPr>
          <p:cNvSpPr txBox="1"/>
          <p:nvPr/>
        </p:nvSpPr>
        <p:spPr>
          <a:xfrm>
            <a:off x="1441296" y="1299664"/>
            <a:ext cx="8484369" cy="684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&gt; Werkwoorden van ontberen &amp; verliezen</a:t>
            </a:r>
            <a:endParaRPr lang="is-IS" sz="3500" u="sng" cap="small" baseline="-25000" dirty="0">
              <a:solidFill>
                <a:srgbClr val="1E64C8"/>
              </a:solidFill>
              <a:latin typeface="Gill Sans MT" panose="020B0502020104020203" pitchFamily="34" charset="0"/>
            </a:endParaRP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D80D31E9-8307-4EDE-B935-E8525CBDB040}"/>
              </a:ext>
            </a:extLst>
          </p:cNvPr>
          <p:cNvSpPr txBox="1"/>
          <p:nvPr/>
        </p:nvSpPr>
        <p:spPr>
          <a:xfrm>
            <a:off x="1441295" y="6496984"/>
            <a:ext cx="10401660" cy="1307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>
                <a:latin typeface="Gill Sans MT" panose="020B0502020104020203" pitchFamily="34" charset="0"/>
              </a:rPr>
              <a:t>Werkwoorden van verlies ~ [</a:t>
            </a:r>
            <a:r>
              <a:rPr lang="nl-BE" sz="2800" cap="small" dirty="0">
                <a:latin typeface="Gill Sans MT" panose="020B0502020104020203" pitchFamily="34" charset="0"/>
              </a:rPr>
              <a:t>dat]-[v]-[nom] / [nom]-[v]-[dat]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>
                <a:latin typeface="Gill Sans MT" panose="020B0502020104020203" pitchFamily="34" charset="0"/>
                <a:sym typeface="Symbol" panose="05050102010706020507" pitchFamily="18" charset="2"/>
              </a:rPr>
              <a:t> </a:t>
            </a:r>
            <a:r>
              <a:rPr lang="nl-BE" sz="2800" i="1" dirty="0" err="1">
                <a:latin typeface="Gill Sans MT" panose="020B0502020104020203" pitchFamily="34" charset="0"/>
                <a:sym typeface="Symbol" panose="05050102010706020507" pitchFamily="18" charset="2"/>
              </a:rPr>
              <a:t>fehlen</a:t>
            </a:r>
            <a:r>
              <a:rPr lang="nl-BE" sz="2800" dirty="0">
                <a:latin typeface="Gill Sans MT" panose="020B0502020104020203" pitchFamily="34" charset="0"/>
                <a:sym typeface="Symbol" panose="05050102010706020507" pitchFamily="18" charset="2"/>
              </a:rPr>
              <a:t> (werkwoord van ontberen</a:t>
            </a:r>
            <a:r>
              <a:rPr lang="nl-BE" sz="2800" dirty="0">
                <a:latin typeface="Gill Sans MT" panose="020B0502020104020203" pitchFamily="34" charset="0"/>
              </a:rPr>
              <a:t>) ~ [</a:t>
            </a:r>
            <a:r>
              <a:rPr lang="nl-BE" sz="2800" cap="small" dirty="0">
                <a:latin typeface="Gill Sans MT" panose="020B0502020104020203" pitchFamily="34" charset="0"/>
              </a:rPr>
              <a:t>dat]-[v]-[nom]</a:t>
            </a:r>
          </a:p>
        </p:txBody>
      </p:sp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F14637AD-B4E7-4D2C-85E2-8C157B157C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713363"/>
              </p:ext>
            </p:extLst>
          </p:nvPr>
        </p:nvGraphicFramePr>
        <p:xfrm>
          <a:off x="1441295" y="2167733"/>
          <a:ext cx="11559119" cy="414528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853039">
                  <a:extLst>
                    <a:ext uri="{9D8B030D-6E8A-4147-A177-3AD203B41FA5}">
                      <a16:colId xmlns:a16="http://schemas.microsoft.com/office/drawing/2014/main" val="1332940568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206422571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764510269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868536314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524028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werkwoord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nom. frequenties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prop. frequenties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734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44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verlorengehen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37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26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59%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41%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8204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abhandenkommen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60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41%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59%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646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fehlen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59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938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mangeln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 (</a:t>
                      </a:r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8989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ermangeln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 (</a:t>
                      </a:r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36411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gebrechen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 (</a:t>
                      </a:r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180334"/>
                  </a:ext>
                </a:extLst>
              </a:tr>
            </a:tbl>
          </a:graphicData>
        </a:graphic>
      </p:graphicFrame>
      <p:sp>
        <p:nvSpPr>
          <p:cNvPr id="9" name="Ovaal 8">
            <a:extLst>
              <a:ext uri="{FF2B5EF4-FFF2-40B4-BE49-F238E27FC236}">
                <a16:creationId xmlns:a16="http://schemas.microsoft.com/office/drawing/2014/main" id="{2D226530-4B83-4273-B8A7-1171B8411E00}"/>
              </a:ext>
            </a:extLst>
          </p:cNvPr>
          <p:cNvSpPr/>
          <p:nvPr/>
        </p:nvSpPr>
        <p:spPr>
          <a:xfrm>
            <a:off x="11312013" y="4210099"/>
            <a:ext cx="1430593" cy="557402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4219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2BBD7-2635-4EEC-9800-408B3E58A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2. 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]-[v]-[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36FDC9-4D9B-4CD0-9D92-59485DA41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>
                <a:latin typeface="Gill Sans MT" panose="020B0502020104020203" pitchFamily="34" charset="0"/>
              </a:rPr>
              <a:t>28</a:t>
            </a:fld>
            <a:endParaRPr lang="nl-BE" noProof="0" dirty="0">
              <a:latin typeface="Gill Sans MT" panose="020B0502020104020203" pitchFamily="34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B6BF52F-9461-4F31-889E-F9F4D2611605}"/>
              </a:ext>
            </a:extLst>
          </p:cNvPr>
          <p:cNvSpPr txBox="1"/>
          <p:nvPr/>
        </p:nvSpPr>
        <p:spPr>
          <a:xfrm>
            <a:off x="1441296" y="1299664"/>
            <a:ext cx="8484369" cy="684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&gt; Werkwoorden van winst &amp; voordeel</a:t>
            </a:r>
            <a:endParaRPr lang="is-IS" sz="3500" u="sng" cap="small" baseline="-25000" dirty="0">
              <a:solidFill>
                <a:srgbClr val="1E64C8"/>
              </a:solidFill>
              <a:latin typeface="Gill Sans MT" panose="020B0502020104020203" pitchFamily="34" charset="0"/>
            </a:endParaRPr>
          </a:p>
        </p:txBody>
      </p:sp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F14637AD-B4E7-4D2C-85E2-8C157B157C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324322"/>
              </p:ext>
            </p:extLst>
          </p:nvPr>
        </p:nvGraphicFramePr>
        <p:xfrm>
          <a:off x="1441296" y="2167733"/>
          <a:ext cx="11559119" cy="46634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853039">
                  <a:extLst>
                    <a:ext uri="{9D8B030D-6E8A-4147-A177-3AD203B41FA5}">
                      <a16:colId xmlns:a16="http://schemas.microsoft.com/office/drawing/2014/main" val="1332940568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206422571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764510269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868536314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524028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werkwoord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nom. frequenties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prop. frequenties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734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44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zugutekommen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144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9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94%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462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nützen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49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049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zufließen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123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47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72%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28%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5660747"/>
                  </a:ext>
                </a:extLst>
              </a:tr>
              <a:tr h="278896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zuteilwerden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80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45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64%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36%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824546"/>
                  </a:ext>
                </a:extLst>
              </a:tr>
              <a:tr h="278896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zufallen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44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62%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38%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5879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zuwachsen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39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88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546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zupasskommen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2184164"/>
                  </a:ext>
                </a:extLst>
              </a:tr>
            </a:tbl>
          </a:graphicData>
        </a:graphic>
      </p:graphicFrame>
      <p:sp>
        <p:nvSpPr>
          <p:cNvPr id="6" name="Tekstvak 5">
            <a:extLst>
              <a:ext uri="{FF2B5EF4-FFF2-40B4-BE49-F238E27FC236}">
                <a16:creationId xmlns:a16="http://schemas.microsoft.com/office/drawing/2014/main" id="{9E8BA54B-B85D-43C4-84EF-3F76BC02CF8D}"/>
              </a:ext>
            </a:extLst>
          </p:cNvPr>
          <p:cNvSpPr txBox="1"/>
          <p:nvPr/>
        </p:nvSpPr>
        <p:spPr>
          <a:xfrm>
            <a:off x="1441296" y="7015144"/>
            <a:ext cx="11559119" cy="1309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>
                <a:latin typeface="Gill Sans MT" panose="020B0502020104020203" pitchFamily="34" charset="0"/>
              </a:rPr>
              <a:t>Breed spectrum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i="1" dirty="0" err="1">
                <a:latin typeface="Gill Sans MT" panose="020B0502020104020203" pitchFamily="34" charset="0"/>
              </a:rPr>
              <a:t>zugutekommen</a:t>
            </a:r>
            <a:r>
              <a:rPr lang="nl-BE" sz="2800" dirty="0">
                <a:latin typeface="Gill Sans MT" panose="020B0502020104020203" pitchFamily="34" charset="0"/>
              </a:rPr>
              <a:t>, </a:t>
            </a:r>
            <a:r>
              <a:rPr lang="nl-BE" sz="2800" i="1" dirty="0" err="1">
                <a:latin typeface="Gill Sans MT" panose="020B0502020104020203" pitchFamily="34" charset="0"/>
              </a:rPr>
              <a:t>nützen</a:t>
            </a:r>
            <a:r>
              <a:rPr lang="nl-BE" sz="2800" dirty="0">
                <a:latin typeface="Gill Sans MT" panose="020B0502020104020203" pitchFamily="34" charset="0"/>
              </a:rPr>
              <a:t>, </a:t>
            </a:r>
            <a:r>
              <a:rPr lang="nl-BE" sz="2800" i="1" dirty="0" err="1">
                <a:latin typeface="Gill Sans MT" panose="020B0502020104020203" pitchFamily="34" charset="0"/>
              </a:rPr>
              <a:t>zufließen</a:t>
            </a:r>
            <a:r>
              <a:rPr lang="nl-BE" sz="2800" dirty="0">
                <a:latin typeface="Gill Sans MT" panose="020B0502020104020203" pitchFamily="34" charset="0"/>
              </a:rPr>
              <a:t>: sterke tendens tot </a:t>
            </a:r>
            <a:r>
              <a:rPr lang="nl-BE" sz="2800" cap="small" dirty="0">
                <a:latin typeface="Gill Sans MT" panose="020B0502020104020203" pitchFamily="34" charset="0"/>
              </a:rPr>
              <a:t>[nom]-[v]-[dat]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BF76937A-B0EE-4FF8-8754-3EA25A8160A3}"/>
              </a:ext>
            </a:extLst>
          </p:cNvPr>
          <p:cNvSpPr/>
          <p:nvPr/>
        </p:nvSpPr>
        <p:spPr>
          <a:xfrm>
            <a:off x="9165735" y="3182694"/>
            <a:ext cx="1811216" cy="1581035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685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2BBD7-2635-4EEC-9800-408B3E58A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2. 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]-[v]-[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36FDC9-4D9B-4CD0-9D92-59485DA41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>
                <a:latin typeface="Gill Sans MT" panose="020B0502020104020203" pitchFamily="34" charset="0"/>
              </a:rPr>
              <a:t>29</a:t>
            </a:fld>
            <a:endParaRPr lang="nl-BE" noProof="0" dirty="0">
              <a:latin typeface="Gill Sans MT" panose="020B0502020104020203" pitchFamily="34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B6BF52F-9461-4F31-889E-F9F4D2611605}"/>
              </a:ext>
            </a:extLst>
          </p:cNvPr>
          <p:cNvSpPr txBox="1"/>
          <p:nvPr/>
        </p:nvSpPr>
        <p:spPr>
          <a:xfrm>
            <a:off x="1441296" y="1299664"/>
            <a:ext cx="8484369" cy="684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&gt; Werkwoorden van winst &amp; voordeel</a:t>
            </a:r>
            <a:endParaRPr lang="is-IS" sz="3500" u="sng" cap="small" baseline="-25000" dirty="0">
              <a:solidFill>
                <a:srgbClr val="1E64C8"/>
              </a:solidFill>
              <a:latin typeface="Gill Sans MT" panose="020B0502020104020203" pitchFamily="34" charset="0"/>
            </a:endParaRPr>
          </a:p>
        </p:txBody>
      </p:sp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F14637AD-B4E7-4D2C-85E2-8C157B157C6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441296" y="2167733"/>
          <a:ext cx="11559119" cy="46634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853039">
                  <a:extLst>
                    <a:ext uri="{9D8B030D-6E8A-4147-A177-3AD203B41FA5}">
                      <a16:colId xmlns:a16="http://schemas.microsoft.com/office/drawing/2014/main" val="1332940568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206422571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764510269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868536314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524028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werkwoord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nom. frequenties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prop. frequenties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734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44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zugutekommen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144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9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94%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462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nützen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49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049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zufließen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123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47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72%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28%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5660747"/>
                  </a:ext>
                </a:extLst>
              </a:tr>
              <a:tr h="278896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zuteilwerden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80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45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64%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36%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824546"/>
                  </a:ext>
                </a:extLst>
              </a:tr>
              <a:tr h="278896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zufallen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44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62%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38%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5879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zuwachsen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39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88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546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zupasskommen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2184164"/>
                  </a:ext>
                </a:extLst>
              </a:tr>
            </a:tbl>
          </a:graphicData>
        </a:graphic>
      </p:graphicFrame>
      <p:sp>
        <p:nvSpPr>
          <p:cNvPr id="6" name="Tekstvak 5">
            <a:extLst>
              <a:ext uri="{FF2B5EF4-FFF2-40B4-BE49-F238E27FC236}">
                <a16:creationId xmlns:a16="http://schemas.microsoft.com/office/drawing/2014/main" id="{9E8BA54B-B85D-43C4-84EF-3F76BC02CF8D}"/>
              </a:ext>
            </a:extLst>
          </p:cNvPr>
          <p:cNvSpPr txBox="1"/>
          <p:nvPr/>
        </p:nvSpPr>
        <p:spPr>
          <a:xfrm>
            <a:off x="1441296" y="7015144"/>
            <a:ext cx="11559119" cy="1309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>
                <a:latin typeface="Gill Sans MT" panose="020B0502020104020203" pitchFamily="34" charset="0"/>
              </a:rPr>
              <a:t>Breed spectrum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i="1" dirty="0" err="1">
                <a:latin typeface="Gill Sans MT" panose="020B0502020104020203" pitchFamily="34" charset="0"/>
              </a:rPr>
              <a:t>zugutekommen</a:t>
            </a:r>
            <a:r>
              <a:rPr lang="nl-BE" sz="2800" dirty="0">
                <a:latin typeface="Gill Sans MT" panose="020B0502020104020203" pitchFamily="34" charset="0"/>
              </a:rPr>
              <a:t>, </a:t>
            </a:r>
            <a:r>
              <a:rPr lang="nl-BE" sz="2800" i="1" dirty="0" err="1">
                <a:latin typeface="Gill Sans MT" panose="020B0502020104020203" pitchFamily="34" charset="0"/>
              </a:rPr>
              <a:t>nützen</a:t>
            </a:r>
            <a:r>
              <a:rPr lang="nl-BE" sz="2800" dirty="0">
                <a:latin typeface="Gill Sans MT" panose="020B0502020104020203" pitchFamily="34" charset="0"/>
              </a:rPr>
              <a:t>, </a:t>
            </a:r>
            <a:r>
              <a:rPr lang="nl-BE" sz="2800" i="1" dirty="0" err="1">
                <a:latin typeface="Gill Sans MT" panose="020B0502020104020203" pitchFamily="34" charset="0"/>
              </a:rPr>
              <a:t>zufließen</a:t>
            </a:r>
            <a:r>
              <a:rPr lang="nl-BE" sz="2800" dirty="0">
                <a:latin typeface="Gill Sans MT" panose="020B0502020104020203" pitchFamily="34" charset="0"/>
              </a:rPr>
              <a:t>: sterke tendens tot </a:t>
            </a:r>
            <a:r>
              <a:rPr lang="nl-BE" sz="2800" cap="small" dirty="0">
                <a:latin typeface="Gill Sans MT" panose="020B0502020104020203" pitchFamily="34" charset="0"/>
              </a:rPr>
              <a:t>[nom]-[v]-[dat]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976D8B53-CE8A-4FDE-A7D6-703840864B10}"/>
              </a:ext>
            </a:extLst>
          </p:cNvPr>
          <p:cNvSpPr/>
          <p:nvPr/>
        </p:nvSpPr>
        <p:spPr>
          <a:xfrm>
            <a:off x="9129253" y="4660490"/>
            <a:ext cx="3871162" cy="1799304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893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cap="small" dirty="0">
                <a:latin typeface="Gill Sans MT" panose="020B0502020104020203" pitchFamily="34" charset="0"/>
              </a:rPr>
              <a:t>De constructie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4000" cap="small" dirty="0">
                <a:latin typeface="Gill Sans MT" panose="020B0502020104020203" pitchFamily="34" charset="0"/>
              </a:rPr>
              <a:t>dat-nom-</a:t>
            </a:r>
            <a:r>
              <a:rPr lang="nl-NL" sz="4000" dirty="0">
                <a:latin typeface="Gill Sans MT" panose="020B0502020104020203" pitchFamily="34" charset="0"/>
              </a:rPr>
              <a:t>werkwoorden in het IJslands:</a:t>
            </a:r>
            <a:endParaRPr lang="nl-NL" dirty="0">
              <a:latin typeface="Gill Sans MT" panose="020B0502020104020203" pitchFamily="34" charset="0"/>
            </a:endParaRPr>
          </a:p>
          <a:p>
            <a:pPr lvl="1"/>
            <a:r>
              <a:rPr lang="nl-NL" sz="3600" dirty="0">
                <a:latin typeface="Gill Sans MT" panose="020B0502020104020203" pitchFamily="34" charset="0"/>
              </a:rPr>
              <a:t>(1) </a:t>
            </a:r>
            <a:r>
              <a:rPr lang="nl-NL" sz="3600" b="1" dirty="0">
                <a:solidFill>
                  <a:srgbClr val="0070C0"/>
                </a:solidFill>
                <a:latin typeface="Gill Sans MT" panose="020B0502020104020203" pitchFamily="34" charset="0"/>
              </a:rPr>
              <a:t>Alternerend</a:t>
            </a:r>
            <a:r>
              <a:rPr lang="nl-NL" sz="3600" dirty="0">
                <a:latin typeface="Gill Sans MT" panose="020B0502020104020203" pitchFamily="34" charset="0"/>
              </a:rPr>
              <a:t>, e.g. </a:t>
            </a:r>
            <a:r>
              <a:rPr lang="nl-NL" sz="3600" i="1" dirty="0" err="1">
                <a:latin typeface="Gill Sans MT" panose="020B0502020104020203" pitchFamily="34" charset="0"/>
              </a:rPr>
              <a:t>falla</a:t>
            </a:r>
            <a:r>
              <a:rPr lang="nl-NL" sz="3600" i="1" dirty="0">
                <a:latin typeface="Gill Sans MT" panose="020B0502020104020203" pitchFamily="34" charset="0"/>
              </a:rPr>
              <a:t> í </a:t>
            </a:r>
            <a:r>
              <a:rPr lang="nl-NL" sz="3600" i="1" dirty="0" err="1">
                <a:latin typeface="Gill Sans MT" panose="020B0502020104020203" pitchFamily="34" charset="0"/>
              </a:rPr>
              <a:t>geð</a:t>
            </a:r>
            <a:r>
              <a:rPr lang="nl-NL" sz="3600" dirty="0">
                <a:latin typeface="Gill Sans MT" panose="020B0502020104020203" pitchFamily="34" charset="0"/>
              </a:rPr>
              <a:t> “bevallen”</a:t>
            </a:r>
            <a:endParaRPr lang="nl-NL" sz="3600" i="1" dirty="0">
              <a:latin typeface="Gill Sans MT" panose="020B0502020104020203" pitchFamily="34" charset="0"/>
            </a:endParaRPr>
          </a:p>
          <a:p>
            <a:pPr lvl="2"/>
            <a:r>
              <a:rPr lang="nl-NL" sz="3200" b="1" i="1" dirty="0" err="1">
                <a:latin typeface="Gill Sans MT" panose="020B0502020104020203" pitchFamily="34" charset="0"/>
              </a:rPr>
              <a:t>Mér</a:t>
            </a:r>
            <a:r>
              <a:rPr lang="nl-NL" sz="3200" i="1" dirty="0">
                <a:latin typeface="Gill Sans MT" panose="020B0502020104020203" pitchFamily="34" charset="0"/>
              </a:rPr>
              <a:t>								</a:t>
            </a:r>
            <a:r>
              <a:rPr lang="nl-NL" sz="3200" i="1" dirty="0" err="1">
                <a:latin typeface="Gill Sans MT" panose="020B0502020104020203" pitchFamily="34" charset="0"/>
              </a:rPr>
              <a:t>fellur</a:t>
            </a:r>
            <a:r>
              <a:rPr lang="nl-NL" sz="3200" i="1" dirty="0">
                <a:latin typeface="Gill Sans MT" panose="020B0502020104020203" pitchFamily="34" charset="0"/>
              </a:rPr>
              <a:t>		</a:t>
            </a:r>
            <a:r>
              <a:rPr lang="nl-NL" sz="3200" b="1" i="1" dirty="0" err="1">
                <a:latin typeface="Gill Sans MT" panose="020B0502020104020203" pitchFamily="34" charset="0"/>
              </a:rPr>
              <a:t>þessi</a:t>
            </a:r>
            <a:r>
              <a:rPr lang="nl-NL" sz="3200" b="1" i="1" dirty="0">
                <a:latin typeface="Gill Sans MT" panose="020B0502020104020203" pitchFamily="34" charset="0"/>
              </a:rPr>
              <a:t> bók</a:t>
            </a:r>
            <a:r>
              <a:rPr lang="nl-NL" sz="3200" i="1" dirty="0">
                <a:latin typeface="Gill Sans MT" panose="020B0502020104020203" pitchFamily="34" charset="0"/>
              </a:rPr>
              <a:t>					vel í </a:t>
            </a:r>
            <a:r>
              <a:rPr lang="nl-NL" sz="3200" i="1" dirty="0" err="1">
                <a:latin typeface="Gill Sans MT" panose="020B0502020104020203" pitchFamily="34" charset="0"/>
              </a:rPr>
              <a:t>geð</a:t>
            </a:r>
            <a:br>
              <a:rPr lang="nl-NL" sz="3200" i="1" dirty="0">
                <a:latin typeface="Gill Sans MT" panose="020B0502020104020203" pitchFamily="34" charset="0"/>
              </a:rPr>
            </a:br>
            <a:r>
              <a:rPr lang="nl-NL" sz="3200" b="1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mij</a:t>
            </a:r>
            <a:r>
              <a:rPr lang="nl-NL" sz="3200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.</a:t>
            </a:r>
            <a:r>
              <a:rPr lang="nl-NL" sz="3200" cap="small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dat</a:t>
            </a:r>
            <a:r>
              <a:rPr lang="nl-NL" sz="32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							valt		</a:t>
            </a:r>
            <a:r>
              <a:rPr lang="nl-NL" sz="3200" b="1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dit</a:t>
            </a:r>
            <a:r>
              <a:rPr lang="nl-NL" sz="3200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.</a:t>
            </a:r>
            <a:r>
              <a:rPr lang="nl-NL" sz="3200" cap="small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nom</a:t>
            </a:r>
            <a:r>
              <a:rPr lang="nl-NL" sz="32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 </a:t>
            </a:r>
            <a:r>
              <a:rPr lang="nl-NL" sz="3200" b="1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boek</a:t>
            </a:r>
            <a:r>
              <a:rPr lang="nl-NL" sz="3200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.</a:t>
            </a:r>
            <a:r>
              <a:rPr lang="nl-NL" sz="3200" cap="small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nom</a:t>
            </a:r>
            <a:r>
              <a:rPr lang="nl-NL" sz="32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	goed in geest</a:t>
            </a:r>
            <a:br>
              <a:rPr lang="nl-NL" sz="3200" dirty="0">
                <a:latin typeface="Gill Sans MT" panose="020B0502020104020203" pitchFamily="34" charset="0"/>
              </a:rPr>
            </a:br>
            <a:r>
              <a:rPr lang="nl-NL" sz="3200" dirty="0">
                <a:latin typeface="Gill Sans MT" panose="020B0502020104020203" pitchFamily="34" charset="0"/>
              </a:rPr>
              <a:t>“Mij bevalt dit boek”</a:t>
            </a:r>
          </a:p>
          <a:p>
            <a:pPr lvl="2"/>
            <a:endParaRPr lang="nl-NL" sz="3200" dirty="0">
              <a:latin typeface="Gill Sans MT" panose="020B0502020104020203" pitchFamily="34" charset="0"/>
            </a:endParaRPr>
          </a:p>
          <a:p>
            <a:pPr lvl="2"/>
            <a:r>
              <a:rPr lang="nl-NL" sz="3200" b="1" i="1" dirty="0" err="1">
                <a:latin typeface="Gill Sans MT" panose="020B0502020104020203" pitchFamily="34" charset="0"/>
              </a:rPr>
              <a:t>Þessi</a:t>
            </a:r>
            <a:r>
              <a:rPr lang="nl-NL" sz="3200" b="1" i="1" dirty="0">
                <a:latin typeface="Gill Sans MT" panose="020B0502020104020203" pitchFamily="34" charset="0"/>
              </a:rPr>
              <a:t> bók</a:t>
            </a:r>
            <a:r>
              <a:rPr lang="nl-NL" sz="3200" i="1" dirty="0">
                <a:latin typeface="Gill Sans MT" panose="020B0502020104020203" pitchFamily="34" charset="0"/>
              </a:rPr>
              <a:t>						</a:t>
            </a:r>
            <a:r>
              <a:rPr lang="nl-NL" sz="3200" i="1" dirty="0" err="1">
                <a:latin typeface="Gill Sans MT" panose="020B0502020104020203" pitchFamily="34" charset="0"/>
              </a:rPr>
              <a:t>fellur</a:t>
            </a:r>
            <a:r>
              <a:rPr lang="nl-NL" sz="3200" i="1" dirty="0">
                <a:latin typeface="Gill Sans MT" panose="020B0502020104020203" pitchFamily="34" charset="0"/>
              </a:rPr>
              <a:t>		</a:t>
            </a:r>
            <a:r>
              <a:rPr lang="nl-NL" sz="3200" b="1" i="1" dirty="0" err="1">
                <a:latin typeface="Gill Sans MT" panose="020B0502020104020203" pitchFamily="34" charset="0"/>
              </a:rPr>
              <a:t>mér</a:t>
            </a:r>
            <a:r>
              <a:rPr lang="nl-NL" sz="3200" i="1" dirty="0">
                <a:latin typeface="Gill Sans MT" panose="020B0502020104020203" pitchFamily="34" charset="0"/>
              </a:rPr>
              <a:t>							vel í </a:t>
            </a:r>
            <a:r>
              <a:rPr lang="nl-NL" sz="3200" i="1" dirty="0" err="1">
                <a:latin typeface="Gill Sans MT" panose="020B0502020104020203" pitchFamily="34" charset="0"/>
              </a:rPr>
              <a:t>geð</a:t>
            </a:r>
            <a:br>
              <a:rPr lang="nl-NL" sz="3200" i="1" dirty="0">
                <a:latin typeface="Gill Sans MT" panose="020B0502020104020203" pitchFamily="34" charset="0"/>
              </a:rPr>
            </a:br>
            <a:r>
              <a:rPr lang="nl-NL" sz="3200" b="1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dit</a:t>
            </a:r>
            <a:r>
              <a:rPr lang="nl-NL" sz="3200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.</a:t>
            </a:r>
            <a:r>
              <a:rPr lang="nl-NL" sz="3200" cap="small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nom</a:t>
            </a:r>
            <a:r>
              <a:rPr lang="nl-NL" sz="32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 </a:t>
            </a:r>
            <a:r>
              <a:rPr lang="nl-NL" sz="3200" b="1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boek</a:t>
            </a:r>
            <a:r>
              <a:rPr lang="nl-NL" sz="3200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.</a:t>
            </a:r>
            <a:r>
              <a:rPr lang="nl-NL" sz="3200" cap="small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nom</a:t>
            </a:r>
            <a:r>
              <a:rPr lang="nl-NL" sz="32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		valt		</a:t>
            </a:r>
            <a:r>
              <a:rPr lang="nl-NL" sz="3200" b="1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mij</a:t>
            </a:r>
            <a:r>
              <a:rPr lang="nl-NL" sz="3200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.</a:t>
            </a:r>
            <a:r>
              <a:rPr lang="nl-NL" sz="3200" cap="small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dat</a:t>
            </a:r>
            <a:r>
              <a:rPr lang="nl-NL" sz="32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						goed in geest</a:t>
            </a:r>
            <a:br>
              <a:rPr lang="nl-NL" sz="3200" dirty="0">
                <a:latin typeface="Gill Sans MT" panose="020B0502020104020203" pitchFamily="34" charset="0"/>
              </a:rPr>
            </a:br>
            <a:r>
              <a:rPr lang="nl-NL" sz="3200" dirty="0">
                <a:latin typeface="Gill Sans MT" panose="020B0502020104020203" pitchFamily="34" charset="0"/>
              </a:rPr>
              <a:t>“Mij bevalt dit boek”</a:t>
            </a:r>
          </a:p>
          <a:p>
            <a:pPr lvl="1"/>
            <a:endParaRPr lang="nl-NL" sz="3600" dirty="0">
              <a:latin typeface="Gill Sans MT" panose="020B0502020104020203" pitchFamily="34" charset="0"/>
            </a:endParaRPr>
          </a:p>
          <a:p>
            <a:pPr lvl="1"/>
            <a:r>
              <a:rPr lang="nl-NL" sz="3600" dirty="0">
                <a:latin typeface="Gill Sans MT" panose="020B0502020104020203" pitchFamily="34" charset="0"/>
              </a:rPr>
              <a:t>(2) </a:t>
            </a:r>
            <a:r>
              <a:rPr lang="nl-NL" sz="3600" b="1" dirty="0">
                <a:solidFill>
                  <a:srgbClr val="0070C0"/>
                </a:solidFill>
                <a:latin typeface="Gill Sans MT" panose="020B0502020104020203" pitchFamily="34" charset="0"/>
              </a:rPr>
              <a:t>Niet-alternerend</a:t>
            </a:r>
            <a:r>
              <a:rPr lang="nl-NL" sz="3600" dirty="0">
                <a:latin typeface="Gill Sans MT" panose="020B0502020104020203" pitchFamily="34" charset="0"/>
              </a:rPr>
              <a:t>, e.g. </a:t>
            </a:r>
            <a:r>
              <a:rPr lang="nl-NL" sz="3600" i="1" dirty="0" err="1">
                <a:latin typeface="Gill Sans MT" panose="020B0502020104020203" pitchFamily="34" charset="0"/>
              </a:rPr>
              <a:t>líka</a:t>
            </a:r>
            <a:r>
              <a:rPr lang="nl-NL" sz="3600" dirty="0">
                <a:latin typeface="Gill Sans MT" panose="020B0502020104020203" pitchFamily="34" charset="0"/>
              </a:rPr>
              <a:t> “bevallen”</a:t>
            </a:r>
            <a:endParaRPr lang="nl-NL" sz="3600" i="1" dirty="0">
              <a:latin typeface="Gill Sans MT" panose="020B0502020104020203" pitchFamily="34" charset="0"/>
            </a:endParaRPr>
          </a:p>
          <a:p>
            <a:endParaRPr lang="nl-NL" dirty="0">
              <a:latin typeface="Gill Sans MT" panose="020B0502020104020203" pitchFamily="34" charset="0"/>
            </a:endParaRPr>
          </a:p>
          <a:p>
            <a:endParaRPr lang="nl-NL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3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18882892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F77080-70F4-42FD-89D6-1C5F83F62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2. 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]-[v]-[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endParaRPr lang="is-IS" dirty="0"/>
          </a:p>
        </p:txBody>
      </p:sp>
      <p:graphicFrame>
        <p:nvGraphicFramePr>
          <p:cNvPr id="7" name="Tijdelijke aanduiding voor inhoud 6">
            <a:extLst>
              <a:ext uri="{FF2B5EF4-FFF2-40B4-BE49-F238E27FC236}">
                <a16:creationId xmlns:a16="http://schemas.microsoft.com/office/drawing/2014/main" id="{31EA57D9-EA99-441D-9804-04AE14C4FD17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19943" y="1138341"/>
          <a:ext cx="15698787" cy="6696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54E7649-EE16-42DA-9D7B-8CB085990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613520" y="8982311"/>
            <a:ext cx="921880" cy="519289"/>
          </a:xfrm>
        </p:spPr>
        <p:txBody>
          <a:bodyPr/>
          <a:lstStyle/>
          <a:p>
            <a:fld id="{7AE184E0-0BD4-4705-A12B-9B71DDE63301}" type="slidenum">
              <a:rPr lang="nl-BE" noProof="0" smtClean="0"/>
              <a:t>30</a:t>
            </a:fld>
            <a:endParaRPr lang="nl-BE" noProof="0" dirty="0"/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CE518853-8FCE-44E8-A87F-1CE142BE4C2D}"/>
              </a:ext>
            </a:extLst>
          </p:cNvPr>
          <p:cNvSpPr txBox="1"/>
          <p:nvPr/>
        </p:nvSpPr>
        <p:spPr>
          <a:xfrm>
            <a:off x="11491451" y="7921723"/>
            <a:ext cx="5043949" cy="9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nl-BE" sz="2500" dirty="0">
                <a:latin typeface="Gill Sans MT" panose="020B0502020104020203" pitchFamily="34" charset="0"/>
              </a:rPr>
              <a:t>NB: </a:t>
            </a:r>
            <a:r>
              <a:rPr lang="nl-BE" sz="2500" i="1" dirty="0">
                <a:latin typeface="Gill Sans MT" panose="020B0502020104020203" pitchFamily="34" charset="0"/>
              </a:rPr>
              <a:t>werkwoorden met minder dan vijf tokens werden niet gevisualiseerd</a:t>
            </a:r>
            <a:endParaRPr lang="is-IS" sz="2500" i="1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11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F77080-70F4-42FD-89D6-1C5F83F62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2. 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]-[v]-[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endParaRPr lang="is-IS" dirty="0"/>
          </a:p>
        </p:txBody>
      </p:sp>
      <p:graphicFrame>
        <p:nvGraphicFramePr>
          <p:cNvPr id="7" name="Tijdelijke aanduiding voor inhoud 6">
            <a:extLst>
              <a:ext uri="{FF2B5EF4-FFF2-40B4-BE49-F238E27FC236}">
                <a16:creationId xmlns:a16="http://schemas.microsoft.com/office/drawing/2014/main" id="{31EA57D9-EA99-441D-9804-04AE14C4FD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4295624"/>
              </p:ext>
            </p:extLst>
          </p:nvPr>
        </p:nvGraphicFramePr>
        <p:xfrm>
          <a:off x="819943" y="1138341"/>
          <a:ext cx="15698787" cy="6696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54E7649-EE16-42DA-9D7B-8CB085990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613520" y="8982311"/>
            <a:ext cx="921880" cy="519289"/>
          </a:xfrm>
        </p:spPr>
        <p:txBody>
          <a:bodyPr/>
          <a:lstStyle/>
          <a:p>
            <a:fld id="{7AE184E0-0BD4-4705-A12B-9B71DDE63301}" type="slidenum">
              <a:rPr lang="nl-BE" noProof="0" smtClean="0"/>
              <a:t>31</a:t>
            </a:fld>
            <a:endParaRPr lang="nl-BE" noProof="0" dirty="0"/>
          </a:p>
        </p:txBody>
      </p:sp>
      <p:sp>
        <p:nvSpPr>
          <p:cNvPr id="18" name="Ovaal 17">
            <a:extLst>
              <a:ext uri="{FF2B5EF4-FFF2-40B4-BE49-F238E27FC236}">
                <a16:creationId xmlns:a16="http://schemas.microsoft.com/office/drawing/2014/main" id="{9514920E-E0E3-4093-BF5F-38C5056C250A}"/>
              </a:ext>
            </a:extLst>
          </p:cNvPr>
          <p:cNvSpPr/>
          <p:nvPr/>
        </p:nvSpPr>
        <p:spPr>
          <a:xfrm rot="19197757">
            <a:off x="891533" y="6605319"/>
            <a:ext cx="1281209" cy="519289"/>
          </a:xfrm>
          <a:prstGeom prst="ellipse">
            <a:avLst/>
          </a:prstGeom>
          <a:noFill/>
          <a:ln w="31750"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chemeClr val="tx1"/>
              </a:solidFill>
            </a:endParaRPr>
          </a:p>
        </p:txBody>
      </p:sp>
      <p:sp>
        <p:nvSpPr>
          <p:cNvPr id="19" name="Ovaal 18">
            <a:extLst>
              <a:ext uri="{FF2B5EF4-FFF2-40B4-BE49-F238E27FC236}">
                <a16:creationId xmlns:a16="http://schemas.microsoft.com/office/drawing/2014/main" id="{6D746CB9-80FF-4829-AF23-D696FC58D08B}"/>
              </a:ext>
            </a:extLst>
          </p:cNvPr>
          <p:cNvSpPr/>
          <p:nvPr/>
        </p:nvSpPr>
        <p:spPr>
          <a:xfrm rot="19197757">
            <a:off x="2447730" y="6455059"/>
            <a:ext cx="756510" cy="519289"/>
          </a:xfrm>
          <a:prstGeom prst="ellipse">
            <a:avLst/>
          </a:prstGeom>
          <a:noFill/>
          <a:ln w="31750"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chemeClr val="tx1"/>
              </a:solidFill>
            </a:endParaRPr>
          </a:p>
        </p:txBody>
      </p:sp>
      <p:sp>
        <p:nvSpPr>
          <p:cNvPr id="20" name="Ovaal 19">
            <a:extLst>
              <a:ext uri="{FF2B5EF4-FFF2-40B4-BE49-F238E27FC236}">
                <a16:creationId xmlns:a16="http://schemas.microsoft.com/office/drawing/2014/main" id="{153478A1-1AEF-4062-8952-0A961F79BE39}"/>
              </a:ext>
            </a:extLst>
          </p:cNvPr>
          <p:cNvSpPr/>
          <p:nvPr/>
        </p:nvSpPr>
        <p:spPr>
          <a:xfrm rot="19197757">
            <a:off x="3492864" y="6460526"/>
            <a:ext cx="831045" cy="519289"/>
          </a:xfrm>
          <a:prstGeom prst="ellipse">
            <a:avLst/>
          </a:prstGeom>
          <a:noFill/>
          <a:ln w="31750"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chemeClr val="tx1"/>
              </a:solidFill>
            </a:endParaRPr>
          </a:p>
        </p:txBody>
      </p:sp>
      <p:sp>
        <p:nvSpPr>
          <p:cNvPr id="21" name="Ovaal 20">
            <a:extLst>
              <a:ext uri="{FF2B5EF4-FFF2-40B4-BE49-F238E27FC236}">
                <a16:creationId xmlns:a16="http://schemas.microsoft.com/office/drawing/2014/main" id="{BED3A0E1-2BF2-4400-934A-B1B0BE47C445}"/>
              </a:ext>
            </a:extLst>
          </p:cNvPr>
          <p:cNvSpPr/>
          <p:nvPr/>
        </p:nvSpPr>
        <p:spPr>
          <a:xfrm rot="19197757">
            <a:off x="4306423" y="6553508"/>
            <a:ext cx="1130193" cy="519289"/>
          </a:xfrm>
          <a:prstGeom prst="ellipse">
            <a:avLst/>
          </a:prstGeom>
          <a:noFill/>
          <a:ln w="31750"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chemeClr val="tx1"/>
              </a:solidFill>
            </a:endParaRPr>
          </a:p>
        </p:txBody>
      </p:sp>
      <p:sp>
        <p:nvSpPr>
          <p:cNvPr id="22" name="Ovaal 21">
            <a:extLst>
              <a:ext uri="{FF2B5EF4-FFF2-40B4-BE49-F238E27FC236}">
                <a16:creationId xmlns:a16="http://schemas.microsoft.com/office/drawing/2014/main" id="{C85B0249-44E9-4845-A344-533F18D7C108}"/>
              </a:ext>
            </a:extLst>
          </p:cNvPr>
          <p:cNvSpPr/>
          <p:nvPr/>
        </p:nvSpPr>
        <p:spPr>
          <a:xfrm rot="19197757">
            <a:off x="5510104" y="6490345"/>
            <a:ext cx="933820" cy="519289"/>
          </a:xfrm>
          <a:prstGeom prst="ellipse">
            <a:avLst/>
          </a:prstGeom>
          <a:noFill/>
          <a:ln w="31750"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chemeClr val="tx1"/>
              </a:solidFill>
            </a:endParaRP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CE518853-8FCE-44E8-A87F-1CE142BE4C2D}"/>
              </a:ext>
            </a:extLst>
          </p:cNvPr>
          <p:cNvSpPr txBox="1"/>
          <p:nvPr/>
        </p:nvSpPr>
        <p:spPr>
          <a:xfrm>
            <a:off x="11491451" y="7921723"/>
            <a:ext cx="5043949" cy="9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nl-BE" sz="2500" dirty="0">
                <a:latin typeface="Gill Sans MT" panose="020B0502020104020203" pitchFamily="34" charset="0"/>
              </a:rPr>
              <a:t>NB: </a:t>
            </a:r>
            <a:r>
              <a:rPr lang="nl-BE" sz="2500" i="1" dirty="0">
                <a:latin typeface="Gill Sans MT" panose="020B0502020104020203" pitchFamily="34" charset="0"/>
              </a:rPr>
              <a:t>werkwoorden met minder dan vijf tokens werden niet gevisualiseerd</a:t>
            </a:r>
            <a:endParaRPr lang="is-IS" sz="2500" i="1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1693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F77080-70F4-42FD-89D6-1C5F83F62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2. 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]-[v]-[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endParaRPr lang="is-IS" dirty="0"/>
          </a:p>
        </p:txBody>
      </p:sp>
      <p:graphicFrame>
        <p:nvGraphicFramePr>
          <p:cNvPr id="7" name="Tijdelijke aanduiding voor inhoud 6">
            <a:extLst>
              <a:ext uri="{FF2B5EF4-FFF2-40B4-BE49-F238E27FC236}">
                <a16:creationId xmlns:a16="http://schemas.microsoft.com/office/drawing/2014/main" id="{31EA57D9-EA99-441D-9804-04AE14C4FD1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19943" y="1138341"/>
          <a:ext cx="15698787" cy="6696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54E7649-EE16-42DA-9D7B-8CB085990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613520" y="8982311"/>
            <a:ext cx="921880" cy="519289"/>
          </a:xfrm>
        </p:spPr>
        <p:txBody>
          <a:bodyPr/>
          <a:lstStyle/>
          <a:p>
            <a:fld id="{7AE184E0-0BD4-4705-A12B-9B71DDE63301}" type="slidenum">
              <a:rPr lang="nl-BE" noProof="0" smtClean="0"/>
              <a:t>32</a:t>
            </a:fld>
            <a:endParaRPr lang="nl-BE" noProof="0" dirty="0"/>
          </a:p>
        </p:txBody>
      </p:sp>
      <p:sp>
        <p:nvSpPr>
          <p:cNvPr id="13" name="Ovaal 12">
            <a:extLst>
              <a:ext uri="{FF2B5EF4-FFF2-40B4-BE49-F238E27FC236}">
                <a16:creationId xmlns:a16="http://schemas.microsoft.com/office/drawing/2014/main" id="{37D419B3-2A87-429A-BF20-B07394521557}"/>
              </a:ext>
            </a:extLst>
          </p:cNvPr>
          <p:cNvSpPr/>
          <p:nvPr/>
        </p:nvSpPr>
        <p:spPr>
          <a:xfrm rot="19197757">
            <a:off x="7571907" y="6520574"/>
            <a:ext cx="1052994" cy="519289"/>
          </a:xfrm>
          <a:prstGeom prst="ellipse">
            <a:avLst/>
          </a:prstGeom>
          <a:noFill/>
          <a:ln w="31750"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chemeClr val="tx1"/>
              </a:solidFill>
            </a:endParaRPr>
          </a:p>
        </p:txBody>
      </p:sp>
      <p:sp>
        <p:nvSpPr>
          <p:cNvPr id="14" name="Ovaal 13">
            <a:extLst>
              <a:ext uri="{FF2B5EF4-FFF2-40B4-BE49-F238E27FC236}">
                <a16:creationId xmlns:a16="http://schemas.microsoft.com/office/drawing/2014/main" id="{5F789E51-5AFB-467E-A57F-4966FE81369E}"/>
              </a:ext>
            </a:extLst>
          </p:cNvPr>
          <p:cNvSpPr/>
          <p:nvPr/>
        </p:nvSpPr>
        <p:spPr>
          <a:xfrm rot="19197757">
            <a:off x="8674238" y="6508053"/>
            <a:ext cx="1003711" cy="519289"/>
          </a:xfrm>
          <a:prstGeom prst="ellipse">
            <a:avLst/>
          </a:prstGeom>
          <a:noFill/>
          <a:ln w="31750"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chemeClr val="tx1"/>
              </a:solidFill>
            </a:endParaRPr>
          </a:p>
        </p:txBody>
      </p:sp>
      <p:sp>
        <p:nvSpPr>
          <p:cNvPr id="15" name="Ovaal 14">
            <a:extLst>
              <a:ext uri="{FF2B5EF4-FFF2-40B4-BE49-F238E27FC236}">
                <a16:creationId xmlns:a16="http://schemas.microsoft.com/office/drawing/2014/main" id="{681F542F-4D98-4B52-80C4-50F055C70612}"/>
              </a:ext>
            </a:extLst>
          </p:cNvPr>
          <p:cNvSpPr/>
          <p:nvPr/>
        </p:nvSpPr>
        <p:spPr>
          <a:xfrm rot="19197757">
            <a:off x="9565592" y="6574887"/>
            <a:ext cx="1193182" cy="519289"/>
          </a:xfrm>
          <a:prstGeom prst="ellipse">
            <a:avLst/>
          </a:prstGeom>
          <a:noFill/>
          <a:ln w="31750"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chemeClr val="tx1"/>
              </a:solidFill>
            </a:endParaRP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CE518853-8FCE-44E8-A87F-1CE142BE4C2D}"/>
              </a:ext>
            </a:extLst>
          </p:cNvPr>
          <p:cNvSpPr txBox="1"/>
          <p:nvPr/>
        </p:nvSpPr>
        <p:spPr>
          <a:xfrm>
            <a:off x="11491451" y="7921723"/>
            <a:ext cx="5043949" cy="9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nl-BE" sz="2500" dirty="0">
                <a:latin typeface="Gill Sans MT" panose="020B0502020104020203" pitchFamily="34" charset="0"/>
              </a:rPr>
              <a:t>NB: </a:t>
            </a:r>
            <a:r>
              <a:rPr lang="nl-BE" sz="2500" i="1" dirty="0">
                <a:latin typeface="Gill Sans MT" panose="020B0502020104020203" pitchFamily="34" charset="0"/>
              </a:rPr>
              <a:t>werkwoorden met minder dan vijf tokens werden niet gevisualiseerd</a:t>
            </a:r>
            <a:endParaRPr lang="is-IS" sz="2500" i="1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9795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F77080-70F4-42FD-89D6-1C5F83F62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2. 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]-[v]-[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endParaRPr lang="is-IS" dirty="0"/>
          </a:p>
        </p:txBody>
      </p:sp>
      <p:graphicFrame>
        <p:nvGraphicFramePr>
          <p:cNvPr id="7" name="Tijdelijke aanduiding voor inhoud 6">
            <a:extLst>
              <a:ext uri="{FF2B5EF4-FFF2-40B4-BE49-F238E27FC236}">
                <a16:creationId xmlns:a16="http://schemas.microsoft.com/office/drawing/2014/main" id="{31EA57D9-EA99-441D-9804-04AE14C4FD1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19943" y="1138341"/>
          <a:ext cx="15698787" cy="6696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54E7649-EE16-42DA-9D7B-8CB085990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613520" y="8982311"/>
            <a:ext cx="921880" cy="519289"/>
          </a:xfrm>
        </p:spPr>
        <p:txBody>
          <a:bodyPr/>
          <a:lstStyle/>
          <a:p>
            <a:fld id="{7AE184E0-0BD4-4705-A12B-9B71DDE63301}" type="slidenum">
              <a:rPr lang="nl-BE" noProof="0" smtClean="0"/>
              <a:t>33</a:t>
            </a:fld>
            <a:endParaRPr lang="nl-BE" noProof="0" dirty="0"/>
          </a:p>
        </p:txBody>
      </p:sp>
      <p:sp>
        <p:nvSpPr>
          <p:cNvPr id="16" name="Ovaal 15">
            <a:extLst>
              <a:ext uri="{FF2B5EF4-FFF2-40B4-BE49-F238E27FC236}">
                <a16:creationId xmlns:a16="http://schemas.microsoft.com/office/drawing/2014/main" id="{75BA1E8F-9D6E-4A63-B7A2-5E5B98152B02}"/>
              </a:ext>
            </a:extLst>
          </p:cNvPr>
          <p:cNvSpPr/>
          <p:nvPr/>
        </p:nvSpPr>
        <p:spPr>
          <a:xfrm rot="19197757">
            <a:off x="12013482" y="6464467"/>
            <a:ext cx="843297" cy="519289"/>
          </a:xfrm>
          <a:prstGeom prst="ellipse">
            <a:avLst/>
          </a:prstGeom>
          <a:noFill/>
          <a:ln w="31750"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chemeClr val="tx1"/>
              </a:solidFill>
            </a:endParaRPr>
          </a:p>
        </p:txBody>
      </p:sp>
      <p:sp>
        <p:nvSpPr>
          <p:cNvPr id="17" name="Ovaal 16">
            <a:extLst>
              <a:ext uri="{FF2B5EF4-FFF2-40B4-BE49-F238E27FC236}">
                <a16:creationId xmlns:a16="http://schemas.microsoft.com/office/drawing/2014/main" id="{74CCAA25-A483-4B03-B89B-887F6E6C55DE}"/>
              </a:ext>
            </a:extLst>
          </p:cNvPr>
          <p:cNvSpPr/>
          <p:nvPr/>
        </p:nvSpPr>
        <p:spPr>
          <a:xfrm rot="19197757">
            <a:off x="14119856" y="6470995"/>
            <a:ext cx="921311" cy="519289"/>
          </a:xfrm>
          <a:prstGeom prst="ellipse">
            <a:avLst/>
          </a:prstGeom>
          <a:noFill/>
          <a:ln w="31750"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chemeClr val="tx1"/>
              </a:solidFill>
            </a:endParaRP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CE518853-8FCE-44E8-A87F-1CE142BE4C2D}"/>
              </a:ext>
            </a:extLst>
          </p:cNvPr>
          <p:cNvSpPr txBox="1"/>
          <p:nvPr/>
        </p:nvSpPr>
        <p:spPr>
          <a:xfrm>
            <a:off x="11491451" y="7921723"/>
            <a:ext cx="5043949" cy="9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nl-BE" sz="2500" dirty="0">
                <a:latin typeface="Gill Sans MT" panose="020B0502020104020203" pitchFamily="34" charset="0"/>
              </a:rPr>
              <a:t>NB: </a:t>
            </a:r>
            <a:r>
              <a:rPr lang="nl-BE" sz="2500" i="1" dirty="0">
                <a:latin typeface="Gill Sans MT" panose="020B0502020104020203" pitchFamily="34" charset="0"/>
              </a:rPr>
              <a:t>werkwoorden met minder dan vijf tokens werden niet gevisualiseerd</a:t>
            </a:r>
            <a:endParaRPr lang="is-IS" sz="2500" i="1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2005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2BBD7-2635-4EEC-9800-408B3E58A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3. [pro]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r>
              <a:rPr lang="nl-BE" cap="small" dirty="0">
                <a:latin typeface="Gill Sans MT" panose="020B0502020104020203" pitchFamily="34" charset="0"/>
              </a:rPr>
              <a:t>-[v]-[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r>
              <a:rPr lang="nl-BE" cap="small" dirty="0">
                <a:latin typeface="Gill Sans MT" panose="020B0502020104020203" pitchFamily="34" charset="0"/>
              </a:rPr>
              <a:t> vs. 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r>
              <a:rPr lang="nl-BE" cap="small" dirty="0">
                <a:latin typeface="Gill Sans MT" panose="020B0502020104020203" pitchFamily="34" charset="0"/>
              </a:rPr>
              <a:t>-[v]-[pro]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36FDC9-4D9B-4CD0-9D92-59485DA41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>
                <a:latin typeface="Gill Sans MT" panose="020B0502020104020203" pitchFamily="34" charset="0"/>
              </a:rPr>
              <a:t>34</a:t>
            </a:fld>
            <a:endParaRPr lang="nl-BE" noProof="0" dirty="0">
              <a:latin typeface="Gill Sans MT" panose="020B0502020104020203" pitchFamily="34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B6BF52F-9461-4F31-889E-F9F4D2611605}"/>
              </a:ext>
            </a:extLst>
          </p:cNvPr>
          <p:cNvSpPr txBox="1"/>
          <p:nvPr/>
        </p:nvSpPr>
        <p:spPr>
          <a:xfrm>
            <a:off x="1441295" y="1299662"/>
            <a:ext cx="8484369" cy="684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&gt; Werkwoorden van succes &amp; falen</a:t>
            </a:r>
            <a:endParaRPr lang="is-IS" sz="3500" u="sng" cap="small" baseline="-25000" dirty="0">
              <a:solidFill>
                <a:srgbClr val="1E64C8"/>
              </a:solidFill>
              <a:latin typeface="Gill Sans MT" panose="020B0502020104020203" pitchFamily="34" charset="0"/>
            </a:endParaRPr>
          </a:p>
        </p:txBody>
      </p:sp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F14637AD-B4E7-4D2C-85E2-8C157B157C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563122"/>
              </p:ext>
            </p:extLst>
          </p:nvPr>
        </p:nvGraphicFramePr>
        <p:xfrm>
          <a:off x="1441295" y="2167729"/>
          <a:ext cx="11559119" cy="362712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853039">
                  <a:extLst>
                    <a:ext uri="{9D8B030D-6E8A-4147-A177-3AD203B41FA5}">
                      <a16:colId xmlns:a16="http://schemas.microsoft.com/office/drawing/2014/main" val="1332940568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206422571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764510269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868536314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524028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werkwoord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nom. frequenties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prop. frequenties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734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44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missglücken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89%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11%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8687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glücken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13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62%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38%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5375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missraten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3637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misslingen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38%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62%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3718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gelingen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19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24%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76%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6094045"/>
                  </a:ext>
                </a:extLst>
              </a:tr>
            </a:tbl>
          </a:graphicData>
        </a:graphic>
      </p:graphicFrame>
      <p:sp>
        <p:nvSpPr>
          <p:cNvPr id="6" name="Tekstvak 5">
            <a:extLst>
              <a:ext uri="{FF2B5EF4-FFF2-40B4-BE49-F238E27FC236}">
                <a16:creationId xmlns:a16="http://schemas.microsoft.com/office/drawing/2014/main" id="{0C26A0A5-082C-4F27-B99C-A25E48C246CC}"/>
              </a:ext>
            </a:extLst>
          </p:cNvPr>
          <p:cNvSpPr txBox="1"/>
          <p:nvPr/>
        </p:nvSpPr>
        <p:spPr>
          <a:xfrm>
            <a:off x="1441295" y="5978818"/>
            <a:ext cx="11559119" cy="662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>
                <a:latin typeface="Gill Sans MT" panose="020B0502020104020203" pitchFamily="34" charset="0"/>
              </a:rPr>
              <a:t>Breed spectrum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453BBC31-BBE6-4475-842E-0AC2A4DDA6DC}"/>
              </a:ext>
            </a:extLst>
          </p:cNvPr>
          <p:cNvSpPr/>
          <p:nvPr/>
        </p:nvSpPr>
        <p:spPr>
          <a:xfrm>
            <a:off x="9217742" y="3185652"/>
            <a:ext cx="1651819" cy="538620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623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2BBD7-2635-4EEC-9800-408B3E58A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3. [pro]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r>
              <a:rPr lang="nl-BE" cap="small" dirty="0">
                <a:latin typeface="Gill Sans MT" panose="020B0502020104020203" pitchFamily="34" charset="0"/>
              </a:rPr>
              <a:t>-[v]-[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r>
              <a:rPr lang="nl-BE" cap="small" dirty="0">
                <a:latin typeface="Gill Sans MT" panose="020B0502020104020203" pitchFamily="34" charset="0"/>
              </a:rPr>
              <a:t> vs. 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r>
              <a:rPr lang="nl-BE" cap="small" dirty="0">
                <a:latin typeface="Gill Sans MT" panose="020B0502020104020203" pitchFamily="34" charset="0"/>
              </a:rPr>
              <a:t>-[v]-[pro]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36FDC9-4D9B-4CD0-9D92-59485DA41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>
                <a:latin typeface="Gill Sans MT" panose="020B0502020104020203" pitchFamily="34" charset="0"/>
              </a:rPr>
              <a:t>35</a:t>
            </a:fld>
            <a:endParaRPr lang="nl-BE" noProof="0" dirty="0">
              <a:latin typeface="Gill Sans MT" panose="020B0502020104020203" pitchFamily="34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B6BF52F-9461-4F31-889E-F9F4D2611605}"/>
              </a:ext>
            </a:extLst>
          </p:cNvPr>
          <p:cNvSpPr txBox="1"/>
          <p:nvPr/>
        </p:nvSpPr>
        <p:spPr>
          <a:xfrm>
            <a:off x="1441295" y="1299662"/>
            <a:ext cx="8484369" cy="684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&gt; Werkwoorden van succes &amp; falen</a:t>
            </a:r>
            <a:endParaRPr lang="is-IS" sz="3500" u="sng" cap="small" baseline="-25000" dirty="0">
              <a:solidFill>
                <a:srgbClr val="1E64C8"/>
              </a:solidFill>
              <a:latin typeface="Gill Sans MT" panose="020B0502020104020203" pitchFamily="34" charset="0"/>
            </a:endParaRPr>
          </a:p>
        </p:txBody>
      </p:sp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F14637AD-B4E7-4D2C-85E2-8C157B157C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5044230"/>
              </p:ext>
            </p:extLst>
          </p:nvPr>
        </p:nvGraphicFramePr>
        <p:xfrm>
          <a:off x="1441295" y="2167729"/>
          <a:ext cx="11559119" cy="362712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853039">
                  <a:extLst>
                    <a:ext uri="{9D8B030D-6E8A-4147-A177-3AD203B41FA5}">
                      <a16:colId xmlns:a16="http://schemas.microsoft.com/office/drawing/2014/main" val="1332940568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206422571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764510269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868536314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524028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werkwoord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nom. frequenties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prop. frequenties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734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44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missglücken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89%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11%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8687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glücken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13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62%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38%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5375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missraten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3637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misslingen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38%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62%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3718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gelingen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19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24%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76%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6094045"/>
                  </a:ext>
                </a:extLst>
              </a:tr>
            </a:tbl>
          </a:graphicData>
        </a:graphic>
      </p:graphicFrame>
      <p:sp>
        <p:nvSpPr>
          <p:cNvPr id="6" name="Tekstvak 5">
            <a:extLst>
              <a:ext uri="{FF2B5EF4-FFF2-40B4-BE49-F238E27FC236}">
                <a16:creationId xmlns:a16="http://schemas.microsoft.com/office/drawing/2014/main" id="{0C26A0A5-082C-4F27-B99C-A25E48C246CC}"/>
              </a:ext>
            </a:extLst>
          </p:cNvPr>
          <p:cNvSpPr txBox="1"/>
          <p:nvPr/>
        </p:nvSpPr>
        <p:spPr>
          <a:xfrm>
            <a:off x="1441295" y="5978818"/>
            <a:ext cx="11559119" cy="662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>
                <a:latin typeface="Gill Sans MT" panose="020B0502020104020203" pitchFamily="34" charset="0"/>
              </a:rPr>
              <a:t>Breed spectrum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C297F27C-08BF-424C-BC08-7CF661F041B5}"/>
              </a:ext>
            </a:extLst>
          </p:cNvPr>
          <p:cNvSpPr/>
          <p:nvPr/>
        </p:nvSpPr>
        <p:spPr>
          <a:xfrm>
            <a:off x="9129252" y="3613356"/>
            <a:ext cx="3871162" cy="1769806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66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2BBD7-2635-4EEC-9800-408B3E58A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3. [pro]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r>
              <a:rPr lang="nl-BE" cap="small" dirty="0">
                <a:latin typeface="Gill Sans MT" panose="020B0502020104020203" pitchFamily="34" charset="0"/>
              </a:rPr>
              <a:t>-[v]-[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r>
              <a:rPr lang="nl-BE" cap="small" dirty="0">
                <a:latin typeface="Gill Sans MT" panose="020B0502020104020203" pitchFamily="34" charset="0"/>
              </a:rPr>
              <a:t> vs. 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r>
              <a:rPr lang="nl-BE" cap="small" dirty="0">
                <a:latin typeface="Gill Sans MT" panose="020B0502020104020203" pitchFamily="34" charset="0"/>
              </a:rPr>
              <a:t>-[v]-[pro]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36FDC9-4D9B-4CD0-9D92-59485DA41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>
                <a:latin typeface="Gill Sans MT" panose="020B0502020104020203" pitchFamily="34" charset="0"/>
              </a:rPr>
              <a:t>36</a:t>
            </a:fld>
            <a:endParaRPr lang="nl-BE" noProof="0" dirty="0">
              <a:latin typeface="Gill Sans MT" panose="020B0502020104020203" pitchFamily="34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B6BF52F-9461-4F31-889E-F9F4D2611605}"/>
              </a:ext>
            </a:extLst>
          </p:cNvPr>
          <p:cNvSpPr txBox="1"/>
          <p:nvPr/>
        </p:nvSpPr>
        <p:spPr>
          <a:xfrm>
            <a:off x="1441295" y="1299662"/>
            <a:ext cx="8484369" cy="684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&gt; Werkwoorden van succes &amp; falen</a:t>
            </a:r>
            <a:endParaRPr lang="is-IS" sz="3500" u="sng" cap="small" baseline="-25000" dirty="0">
              <a:solidFill>
                <a:srgbClr val="1E64C8"/>
              </a:solidFill>
              <a:latin typeface="Gill Sans MT" panose="020B0502020104020203" pitchFamily="34" charset="0"/>
            </a:endParaRPr>
          </a:p>
        </p:txBody>
      </p:sp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F14637AD-B4E7-4D2C-85E2-8C157B157C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939857"/>
              </p:ext>
            </p:extLst>
          </p:nvPr>
        </p:nvGraphicFramePr>
        <p:xfrm>
          <a:off x="1441295" y="2167729"/>
          <a:ext cx="11559119" cy="362712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853039">
                  <a:extLst>
                    <a:ext uri="{9D8B030D-6E8A-4147-A177-3AD203B41FA5}">
                      <a16:colId xmlns:a16="http://schemas.microsoft.com/office/drawing/2014/main" val="1332940568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206422571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764510269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868536314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524028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werkwoord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nom. frequenties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prop. frequenties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734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44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missglücken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89%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11%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8687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glücken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13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62%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38%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5375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missraten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3637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misslingen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38%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62%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3718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gelingen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19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24%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76%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6094045"/>
                  </a:ext>
                </a:extLst>
              </a:tr>
            </a:tbl>
          </a:graphicData>
        </a:graphic>
      </p:graphicFrame>
      <p:sp>
        <p:nvSpPr>
          <p:cNvPr id="6" name="Tekstvak 5">
            <a:extLst>
              <a:ext uri="{FF2B5EF4-FFF2-40B4-BE49-F238E27FC236}">
                <a16:creationId xmlns:a16="http://schemas.microsoft.com/office/drawing/2014/main" id="{0C26A0A5-082C-4F27-B99C-A25E48C246CC}"/>
              </a:ext>
            </a:extLst>
          </p:cNvPr>
          <p:cNvSpPr txBox="1"/>
          <p:nvPr/>
        </p:nvSpPr>
        <p:spPr>
          <a:xfrm>
            <a:off x="1441295" y="5978818"/>
            <a:ext cx="11559119" cy="662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>
                <a:latin typeface="Gill Sans MT" panose="020B0502020104020203" pitchFamily="34" charset="0"/>
              </a:rPr>
              <a:t>Breed spectrum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453BBC31-BBE6-4475-842E-0AC2A4DDA6DC}"/>
              </a:ext>
            </a:extLst>
          </p:cNvPr>
          <p:cNvSpPr/>
          <p:nvPr/>
        </p:nvSpPr>
        <p:spPr>
          <a:xfrm>
            <a:off x="11253019" y="5278656"/>
            <a:ext cx="1489588" cy="538620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7170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2BBD7-2635-4EEC-9800-408B3E58A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3. [pro]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r>
              <a:rPr lang="nl-BE" cap="small" dirty="0">
                <a:latin typeface="Gill Sans MT" panose="020B0502020104020203" pitchFamily="34" charset="0"/>
              </a:rPr>
              <a:t>-[v]-[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r>
              <a:rPr lang="nl-BE" cap="small" dirty="0">
                <a:latin typeface="Gill Sans MT" panose="020B0502020104020203" pitchFamily="34" charset="0"/>
              </a:rPr>
              <a:t> vs. 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r>
              <a:rPr lang="nl-BE" cap="small" dirty="0">
                <a:latin typeface="Gill Sans MT" panose="020B0502020104020203" pitchFamily="34" charset="0"/>
              </a:rPr>
              <a:t>-[v]-[pro]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36FDC9-4D9B-4CD0-9D92-59485DA41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>
                <a:latin typeface="Gill Sans MT" panose="020B0502020104020203" pitchFamily="34" charset="0"/>
              </a:rPr>
              <a:t>37</a:t>
            </a:fld>
            <a:endParaRPr lang="nl-BE" noProof="0" dirty="0">
              <a:latin typeface="Gill Sans MT" panose="020B0502020104020203" pitchFamily="34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B6BF52F-9461-4F31-889E-F9F4D2611605}"/>
              </a:ext>
            </a:extLst>
          </p:cNvPr>
          <p:cNvSpPr txBox="1"/>
          <p:nvPr/>
        </p:nvSpPr>
        <p:spPr>
          <a:xfrm>
            <a:off x="1441296" y="1299664"/>
            <a:ext cx="8484369" cy="684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&gt; Werkwoorden van ontberen &amp; verliezen</a:t>
            </a:r>
            <a:endParaRPr lang="is-IS" sz="3500" u="sng" cap="small" baseline="-25000" dirty="0">
              <a:solidFill>
                <a:srgbClr val="1E64C8"/>
              </a:solidFill>
              <a:latin typeface="Gill Sans MT" panose="020B0502020104020203" pitchFamily="34" charset="0"/>
            </a:endParaRPr>
          </a:p>
        </p:txBody>
      </p:sp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F14637AD-B4E7-4D2C-85E2-8C157B157C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126629"/>
              </p:ext>
            </p:extLst>
          </p:nvPr>
        </p:nvGraphicFramePr>
        <p:xfrm>
          <a:off x="1441295" y="2167733"/>
          <a:ext cx="11559119" cy="414528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853039">
                  <a:extLst>
                    <a:ext uri="{9D8B030D-6E8A-4147-A177-3AD203B41FA5}">
                      <a16:colId xmlns:a16="http://schemas.microsoft.com/office/drawing/2014/main" val="1332940568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206422571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764510269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868536314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524028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werkwoord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nom. frequenties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prop. frequenties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734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44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abhandenkommen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0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100%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1690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verlorengehen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72%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28%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8204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gebrechen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 (</a:t>
                      </a:r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18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89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17%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83%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8921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ermangeln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 (</a:t>
                      </a:r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13%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87%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513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mangeln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 (</a:t>
                      </a:r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122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9%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91%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72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fehlen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31727"/>
                  </a:ext>
                </a:extLst>
              </a:tr>
            </a:tbl>
          </a:graphicData>
        </a:graphic>
      </p:graphicFrame>
      <p:sp>
        <p:nvSpPr>
          <p:cNvPr id="9" name="Ovaal 8">
            <a:extLst>
              <a:ext uri="{FF2B5EF4-FFF2-40B4-BE49-F238E27FC236}">
                <a16:creationId xmlns:a16="http://schemas.microsoft.com/office/drawing/2014/main" id="{757939E3-A8AB-4F24-99E8-B0C726CE4DEF}"/>
              </a:ext>
            </a:extLst>
          </p:cNvPr>
          <p:cNvSpPr/>
          <p:nvPr/>
        </p:nvSpPr>
        <p:spPr>
          <a:xfrm>
            <a:off x="11174452" y="4137682"/>
            <a:ext cx="1671394" cy="1789031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rgbClr val="FF0000"/>
              </a:solidFill>
            </a:endParaRP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B0508E84-3D91-4B76-B3AD-64A8697F353C}"/>
              </a:ext>
            </a:extLst>
          </p:cNvPr>
          <p:cNvSpPr txBox="1"/>
          <p:nvPr/>
        </p:nvSpPr>
        <p:spPr>
          <a:xfrm>
            <a:off x="1441295" y="6496984"/>
            <a:ext cx="11559119" cy="1309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>
                <a:latin typeface="Gill Sans MT" panose="020B0502020104020203" pitchFamily="34" charset="0"/>
              </a:rPr>
              <a:t>Argument om datieve constituent als </a:t>
            </a:r>
            <a:r>
              <a:rPr lang="nl-BE" sz="2800" b="1" dirty="0">
                <a:latin typeface="Gill Sans MT" panose="020B0502020104020203" pitchFamily="34" charset="0"/>
              </a:rPr>
              <a:t>syntactisch onderwerp </a:t>
            </a:r>
            <a:r>
              <a:rPr lang="nl-BE" sz="2800" dirty="0">
                <a:latin typeface="Gill Sans MT" panose="020B0502020104020203" pitchFamily="34" charset="0"/>
              </a:rPr>
              <a:t>te beschouwen in de [</a:t>
            </a:r>
            <a:r>
              <a:rPr lang="nl-BE" sz="2800" cap="small" dirty="0" err="1">
                <a:latin typeface="Gill Sans MT" panose="020B0502020104020203" pitchFamily="34" charset="0"/>
              </a:rPr>
              <a:t>np</a:t>
            </a:r>
            <a:r>
              <a:rPr lang="nl-BE" sz="2800" dirty="0">
                <a:latin typeface="Gill Sans MT" panose="020B0502020104020203" pitchFamily="34" charset="0"/>
              </a:rPr>
              <a:t>]</a:t>
            </a:r>
            <a:r>
              <a:rPr lang="nl-BE" sz="2800" baseline="-25000" dirty="0">
                <a:latin typeface="Gill Sans MT" panose="020B0502020104020203" pitchFamily="34" charset="0"/>
              </a:rPr>
              <a:t>dat</a:t>
            </a:r>
            <a:r>
              <a:rPr lang="nl-BE" sz="2800" dirty="0">
                <a:latin typeface="Gill Sans MT" panose="020B0502020104020203" pitchFamily="34" charset="0"/>
              </a:rPr>
              <a:t>-[</a:t>
            </a:r>
            <a:r>
              <a:rPr lang="nl-BE" sz="2800" cap="small" dirty="0">
                <a:latin typeface="Gill Sans MT" panose="020B0502020104020203" pitchFamily="34" charset="0"/>
              </a:rPr>
              <a:t>v</a:t>
            </a:r>
            <a:r>
              <a:rPr lang="nl-BE" sz="2800" dirty="0">
                <a:latin typeface="Gill Sans MT" panose="020B0502020104020203" pitchFamily="34" charset="0"/>
              </a:rPr>
              <a:t>]-[</a:t>
            </a:r>
            <a:r>
              <a:rPr lang="nl-BE" sz="2800" cap="small" dirty="0" err="1">
                <a:latin typeface="Gill Sans MT" panose="020B0502020104020203" pitchFamily="34" charset="0"/>
              </a:rPr>
              <a:t>expl</a:t>
            </a:r>
            <a:r>
              <a:rPr lang="nl-BE" sz="2800" dirty="0">
                <a:latin typeface="Gill Sans MT" panose="020B0502020104020203" pitchFamily="34" charset="0"/>
              </a:rPr>
              <a:t>]</a:t>
            </a:r>
            <a:r>
              <a:rPr lang="nl-BE" sz="2800" baseline="-25000" dirty="0">
                <a:latin typeface="Gill Sans MT" panose="020B0502020104020203" pitchFamily="34" charset="0"/>
              </a:rPr>
              <a:t>nom</a:t>
            </a:r>
            <a:r>
              <a:rPr lang="nl-BE" sz="2800" dirty="0">
                <a:latin typeface="Gill Sans MT" panose="020B0502020104020203" pitchFamily="34" charset="0"/>
              </a:rPr>
              <a:t>-constructie</a:t>
            </a:r>
          </a:p>
        </p:txBody>
      </p:sp>
    </p:spTree>
    <p:extLst>
      <p:ext uri="{BB962C8B-B14F-4D97-AF65-F5344CB8AC3E}">
        <p14:creationId xmlns:p14="http://schemas.microsoft.com/office/powerpoint/2010/main" val="2245835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2BBD7-2635-4EEC-9800-408B3E58A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3. [pro]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r>
              <a:rPr lang="nl-BE" cap="small" dirty="0">
                <a:latin typeface="Gill Sans MT" panose="020B0502020104020203" pitchFamily="34" charset="0"/>
              </a:rPr>
              <a:t>-[v]-[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r>
              <a:rPr lang="nl-BE" cap="small" dirty="0">
                <a:latin typeface="Gill Sans MT" panose="020B0502020104020203" pitchFamily="34" charset="0"/>
              </a:rPr>
              <a:t> vs. 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r>
              <a:rPr lang="nl-BE" cap="small" dirty="0">
                <a:latin typeface="Gill Sans MT" panose="020B0502020104020203" pitchFamily="34" charset="0"/>
              </a:rPr>
              <a:t>-[v]-[pro]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36FDC9-4D9B-4CD0-9D92-59485DA41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>
                <a:latin typeface="Gill Sans MT" panose="020B0502020104020203" pitchFamily="34" charset="0"/>
              </a:rPr>
              <a:t>38</a:t>
            </a:fld>
            <a:endParaRPr lang="nl-BE" noProof="0" dirty="0">
              <a:latin typeface="Gill Sans MT" panose="020B0502020104020203" pitchFamily="34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B6BF52F-9461-4F31-889E-F9F4D2611605}"/>
              </a:ext>
            </a:extLst>
          </p:cNvPr>
          <p:cNvSpPr txBox="1"/>
          <p:nvPr/>
        </p:nvSpPr>
        <p:spPr>
          <a:xfrm>
            <a:off x="1441296" y="1299664"/>
            <a:ext cx="8484369" cy="684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&gt; Werkwoorden van winst &amp; voordeel</a:t>
            </a:r>
            <a:endParaRPr lang="is-IS" sz="3500" u="sng" cap="small" baseline="-25000" dirty="0">
              <a:solidFill>
                <a:srgbClr val="1E64C8"/>
              </a:solidFill>
              <a:latin typeface="Gill Sans MT" panose="020B0502020104020203" pitchFamily="34" charset="0"/>
            </a:endParaRPr>
          </a:p>
        </p:txBody>
      </p:sp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F14637AD-B4E7-4D2C-85E2-8C157B157C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629827"/>
              </p:ext>
            </p:extLst>
          </p:nvPr>
        </p:nvGraphicFramePr>
        <p:xfrm>
          <a:off x="1441296" y="2167733"/>
          <a:ext cx="11559119" cy="46634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853039">
                  <a:extLst>
                    <a:ext uri="{9D8B030D-6E8A-4147-A177-3AD203B41FA5}">
                      <a16:colId xmlns:a16="http://schemas.microsoft.com/office/drawing/2014/main" val="1332940568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206422571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764510269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868536314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524028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werkwoord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nom. frequenties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prop. frequenties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734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44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nützen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94%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0979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zugutekommen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26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87%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13%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462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zufallen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10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85%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15%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88420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zufließen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5660747"/>
                  </a:ext>
                </a:extLst>
              </a:tr>
              <a:tr h="278896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zuteilwerden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0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824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zuwachsen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546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zupasskommen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0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2184164"/>
                  </a:ext>
                </a:extLst>
              </a:tr>
            </a:tbl>
          </a:graphicData>
        </a:graphic>
      </p:graphicFrame>
      <p:sp>
        <p:nvSpPr>
          <p:cNvPr id="7" name="Ovaal 6">
            <a:extLst>
              <a:ext uri="{FF2B5EF4-FFF2-40B4-BE49-F238E27FC236}">
                <a16:creationId xmlns:a16="http://schemas.microsoft.com/office/drawing/2014/main" id="{AFE89A01-01A5-44CE-A3C3-FDF2CA840FBF}"/>
              </a:ext>
            </a:extLst>
          </p:cNvPr>
          <p:cNvSpPr/>
          <p:nvPr/>
        </p:nvSpPr>
        <p:spPr>
          <a:xfrm>
            <a:off x="9212916" y="3215148"/>
            <a:ext cx="1671394" cy="2050026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rgbClr val="FF0000"/>
              </a:solidFill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0A668A44-884B-427C-8A6D-0638279EF73B}"/>
              </a:ext>
            </a:extLst>
          </p:cNvPr>
          <p:cNvSpPr txBox="1"/>
          <p:nvPr/>
        </p:nvSpPr>
        <p:spPr>
          <a:xfrm>
            <a:off x="1441295" y="7015144"/>
            <a:ext cx="11559119" cy="662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>
                <a:latin typeface="Gill Sans MT" panose="020B0502020104020203" pitchFamily="34" charset="0"/>
              </a:rPr>
              <a:t>Cf. </a:t>
            </a:r>
            <a:r>
              <a:rPr lang="nl-BE" sz="2800" cap="small" dirty="0">
                <a:latin typeface="Gill Sans MT" panose="020B0502020104020203" pitchFamily="34" charset="0"/>
              </a:rPr>
              <a:t>[</a:t>
            </a:r>
            <a:r>
              <a:rPr lang="nl-BE" sz="2800" cap="small" dirty="0" err="1">
                <a:latin typeface="Gill Sans MT" panose="020B0502020104020203" pitchFamily="34" charset="0"/>
              </a:rPr>
              <a:t>np</a:t>
            </a:r>
            <a:r>
              <a:rPr lang="nl-BE" sz="2800" cap="small" dirty="0">
                <a:latin typeface="Gill Sans MT" panose="020B0502020104020203" pitchFamily="34" charset="0"/>
              </a:rPr>
              <a:t>]-[v]-[</a:t>
            </a:r>
            <a:r>
              <a:rPr lang="nl-BE" sz="2800" cap="small" dirty="0" err="1">
                <a:latin typeface="Gill Sans MT" panose="020B0502020104020203" pitchFamily="34" charset="0"/>
              </a:rPr>
              <a:t>np</a:t>
            </a:r>
            <a:r>
              <a:rPr lang="nl-BE" sz="2800" cap="small" dirty="0">
                <a:latin typeface="Gill Sans MT" panose="020B0502020104020203" pitchFamily="34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1025025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F77080-70F4-42FD-89D6-1C5F83F62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3. [pro]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r>
              <a:rPr lang="nl-BE" cap="small" dirty="0">
                <a:latin typeface="Gill Sans MT" panose="020B0502020104020203" pitchFamily="34" charset="0"/>
              </a:rPr>
              <a:t>-[v]-[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r>
              <a:rPr lang="nl-BE" cap="small" dirty="0">
                <a:latin typeface="Gill Sans MT" panose="020B0502020104020203" pitchFamily="34" charset="0"/>
              </a:rPr>
              <a:t> vs. 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r>
              <a:rPr lang="nl-BE" cap="small" dirty="0">
                <a:latin typeface="Gill Sans MT" panose="020B0502020104020203" pitchFamily="34" charset="0"/>
              </a:rPr>
              <a:t>-[v]-[pro]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endParaRPr lang="is-IS" sz="3200" cap="none" dirty="0">
              <a:latin typeface="Gill Sans MT" panose="020B0502020104020203" pitchFamily="34" charset="0"/>
            </a:endParaRPr>
          </a:p>
        </p:txBody>
      </p:sp>
      <p:graphicFrame>
        <p:nvGraphicFramePr>
          <p:cNvPr id="7" name="Tijdelijke aanduiding voor inhoud 6">
            <a:extLst>
              <a:ext uri="{FF2B5EF4-FFF2-40B4-BE49-F238E27FC236}">
                <a16:creationId xmlns:a16="http://schemas.microsoft.com/office/drawing/2014/main" id="{31EA57D9-EA99-441D-9804-04AE14C4FD17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19943" y="1138341"/>
          <a:ext cx="15698787" cy="6696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54E7649-EE16-42DA-9D7B-8CB085990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613520" y="8982311"/>
            <a:ext cx="921880" cy="519289"/>
          </a:xfrm>
        </p:spPr>
        <p:txBody>
          <a:bodyPr/>
          <a:lstStyle/>
          <a:p>
            <a:fld id="{7AE184E0-0BD4-4705-A12B-9B71DDE63301}" type="slidenum">
              <a:rPr lang="nl-BE" noProof="0" smtClean="0"/>
              <a:t>39</a:t>
            </a:fld>
            <a:endParaRPr lang="nl-BE" noProof="0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A3CA3D7C-0EEE-4620-9591-6E0CA67C290A}"/>
              </a:ext>
            </a:extLst>
          </p:cNvPr>
          <p:cNvSpPr txBox="1"/>
          <p:nvPr/>
        </p:nvSpPr>
        <p:spPr>
          <a:xfrm>
            <a:off x="11491451" y="7921723"/>
            <a:ext cx="5043949" cy="9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nl-BE" sz="2500" dirty="0">
                <a:latin typeface="Gill Sans MT" panose="020B0502020104020203" pitchFamily="34" charset="0"/>
              </a:rPr>
              <a:t>NB: </a:t>
            </a:r>
            <a:r>
              <a:rPr lang="nl-BE" sz="2500" i="1" dirty="0">
                <a:latin typeface="Gill Sans MT" panose="020B0502020104020203" pitchFamily="34" charset="0"/>
              </a:rPr>
              <a:t>werkwoorden met minder dan vijf tokens werden niet gevisualiseerd</a:t>
            </a:r>
            <a:endParaRPr lang="is-IS" sz="2500" i="1" dirty="0">
              <a:latin typeface="Gill Sans MT" panose="020B0502020104020203" pitchFamily="34" charset="0"/>
            </a:endParaRP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4DC570A2-29C5-4D9A-9557-3A410327889E}"/>
              </a:ext>
            </a:extLst>
          </p:cNvPr>
          <p:cNvSpPr/>
          <p:nvPr/>
        </p:nvSpPr>
        <p:spPr>
          <a:xfrm rot="19197757">
            <a:off x="4189131" y="6594745"/>
            <a:ext cx="1212431" cy="519289"/>
          </a:xfrm>
          <a:prstGeom prst="ellipse">
            <a:avLst/>
          </a:prstGeom>
          <a:noFill/>
          <a:ln w="31750"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chemeClr val="tx1"/>
              </a:solidFill>
            </a:endParaRP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2DD630A4-8D70-45F3-B9A5-0195DC4F4458}"/>
              </a:ext>
            </a:extLst>
          </p:cNvPr>
          <p:cNvSpPr/>
          <p:nvPr/>
        </p:nvSpPr>
        <p:spPr>
          <a:xfrm rot="19197757">
            <a:off x="5672307" y="6444921"/>
            <a:ext cx="746623" cy="519289"/>
          </a:xfrm>
          <a:prstGeom prst="ellipse">
            <a:avLst/>
          </a:prstGeom>
          <a:noFill/>
          <a:ln w="31750"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chemeClr val="tx1"/>
              </a:solidFill>
            </a:endParaRP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58ACDD0A-E13D-414C-BB07-65F176798BFA}"/>
              </a:ext>
            </a:extLst>
          </p:cNvPr>
          <p:cNvSpPr/>
          <p:nvPr/>
        </p:nvSpPr>
        <p:spPr>
          <a:xfrm rot="19197757">
            <a:off x="6677114" y="6481724"/>
            <a:ext cx="861046" cy="519289"/>
          </a:xfrm>
          <a:prstGeom prst="ellipse">
            <a:avLst/>
          </a:prstGeom>
          <a:noFill/>
          <a:ln w="31750"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 dirty="0">
              <a:solidFill>
                <a:schemeClr val="tx1"/>
              </a:solidFill>
            </a:endParaRPr>
          </a:p>
        </p:txBody>
      </p:sp>
      <p:sp>
        <p:nvSpPr>
          <p:cNvPr id="11" name="Ovaal 10">
            <a:extLst>
              <a:ext uri="{FF2B5EF4-FFF2-40B4-BE49-F238E27FC236}">
                <a16:creationId xmlns:a16="http://schemas.microsoft.com/office/drawing/2014/main" id="{5C7DAE64-B557-4AA3-8152-F3B64DBDDCFB}"/>
              </a:ext>
            </a:extLst>
          </p:cNvPr>
          <p:cNvSpPr/>
          <p:nvPr/>
        </p:nvSpPr>
        <p:spPr>
          <a:xfrm rot="19197757">
            <a:off x="2458164" y="6438520"/>
            <a:ext cx="726720" cy="519289"/>
          </a:xfrm>
          <a:prstGeom prst="ellipse">
            <a:avLst/>
          </a:prstGeom>
          <a:noFill/>
          <a:ln w="31750"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115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cap="small" dirty="0">
                <a:latin typeface="Gill Sans MT" panose="020B0502020104020203" pitchFamily="34" charset="0"/>
              </a:rPr>
              <a:t>De constructie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4000" cap="small" dirty="0">
                <a:latin typeface="Gill Sans MT" panose="020B0502020104020203" pitchFamily="34" charset="0"/>
              </a:rPr>
              <a:t>dat-nom-</a:t>
            </a:r>
            <a:r>
              <a:rPr lang="nl-NL" sz="4000" dirty="0">
                <a:latin typeface="Gill Sans MT" panose="020B0502020104020203" pitchFamily="34" charset="0"/>
              </a:rPr>
              <a:t>werkwoorden in het IJslands:</a:t>
            </a:r>
            <a:endParaRPr lang="nl-NL" dirty="0">
              <a:latin typeface="Gill Sans MT" panose="020B0502020104020203" pitchFamily="34" charset="0"/>
            </a:endParaRPr>
          </a:p>
          <a:p>
            <a:pPr lvl="1"/>
            <a:r>
              <a:rPr lang="nl-NL" sz="3600" dirty="0">
                <a:latin typeface="Gill Sans MT" panose="020B0502020104020203" pitchFamily="34" charset="0"/>
              </a:rPr>
              <a:t>(2) </a:t>
            </a:r>
            <a:r>
              <a:rPr lang="nl-NL" sz="3600" b="1" dirty="0">
                <a:solidFill>
                  <a:srgbClr val="0070C0"/>
                </a:solidFill>
                <a:latin typeface="Gill Sans MT" panose="020B0502020104020203" pitchFamily="34" charset="0"/>
              </a:rPr>
              <a:t>Niet-alternerend</a:t>
            </a:r>
            <a:r>
              <a:rPr lang="nl-NL" sz="3600" dirty="0">
                <a:latin typeface="Gill Sans MT" panose="020B0502020104020203" pitchFamily="34" charset="0"/>
              </a:rPr>
              <a:t>, e.g. </a:t>
            </a:r>
            <a:r>
              <a:rPr lang="nl-NL" sz="3600" i="1" dirty="0" err="1">
                <a:latin typeface="Gill Sans MT" panose="020B0502020104020203" pitchFamily="34" charset="0"/>
              </a:rPr>
              <a:t>líka</a:t>
            </a:r>
            <a:r>
              <a:rPr lang="nl-NL" sz="3600" dirty="0">
                <a:latin typeface="Gill Sans MT" panose="020B0502020104020203" pitchFamily="34" charset="0"/>
              </a:rPr>
              <a:t> “bevallen”</a:t>
            </a:r>
            <a:endParaRPr lang="nl-NL" sz="3600" i="1" dirty="0">
              <a:latin typeface="Gill Sans MT" panose="020B0502020104020203" pitchFamily="34" charset="0"/>
            </a:endParaRPr>
          </a:p>
          <a:p>
            <a:pPr lvl="2"/>
            <a:r>
              <a:rPr lang="nl-NL" sz="3200" b="1" i="1" dirty="0" err="1">
                <a:latin typeface="Gill Sans MT" panose="020B0502020104020203" pitchFamily="34" charset="0"/>
              </a:rPr>
              <a:t>Mér</a:t>
            </a:r>
            <a:r>
              <a:rPr lang="nl-NL" sz="3200" i="1" dirty="0">
                <a:latin typeface="Gill Sans MT" panose="020B0502020104020203" pitchFamily="34" charset="0"/>
              </a:rPr>
              <a:t>								</a:t>
            </a:r>
            <a:r>
              <a:rPr lang="nl-NL" sz="3200" i="1" dirty="0" err="1">
                <a:latin typeface="Gill Sans MT" panose="020B0502020104020203" pitchFamily="34" charset="0"/>
              </a:rPr>
              <a:t>líkar</a:t>
            </a:r>
            <a:r>
              <a:rPr lang="nl-NL" sz="3200" i="1" dirty="0">
                <a:latin typeface="Gill Sans MT" panose="020B0502020104020203" pitchFamily="34" charset="0"/>
              </a:rPr>
              <a:t>			</a:t>
            </a:r>
            <a:r>
              <a:rPr lang="nl-NL" sz="3200" b="1" i="1" dirty="0" err="1">
                <a:latin typeface="Gill Sans MT" panose="020B0502020104020203" pitchFamily="34" charset="0"/>
              </a:rPr>
              <a:t>þessi</a:t>
            </a:r>
            <a:r>
              <a:rPr lang="nl-NL" sz="3200" b="1" i="1" dirty="0">
                <a:latin typeface="Gill Sans MT" panose="020B0502020104020203" pitchFamily="34" charset="0"/>
              </a:rPr>
              <a:t> bók</a:t>
            </a:r>
            <a:br>
              <a:rPr lang="nl-NL" sz="3200" i="1" dirty="0">
                <a:latin typeface="Gill Sans MT" panose="020B0502020104020203" pitchFamily="34" charset="0"/>
              </a:rPr>
            </a:br>
            <a:r>
              <a:rPr lang="nl-NL" sz="3200" b="1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mij</a:t>
            </a:r>
            <a:r>
              <a:rPr lang="nl-NL" sz="3200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.</a:t>
            </a:r>
            <a:r>
              <a:rPr lang="nl-NL" sz="3200" cap="small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dat</a:t>
            </a:r>
            <a:r>
              <a:rPr lang="nl-NL" sz="32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							bevalt		</a:t>
            </a:r>
            <a:r>
              <a:rPr lang="nl-NL" sz="3200" b="1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dit</a:t>
            </a:r>
            <a:r>
              <a:rPr lang="nl-NL" sz="3200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.</a:t>
            </a:r>
            <a:r>
              <a:rPr lang="nl-NL" sz="3200" cap="small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nom</a:t>
            </a:r>
            <a:r>
              <a:rPr lang="nl-NL" sz="32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 </a:t>
            </a:r>
            <a:r>
              <a:rPr lang="nl-NL" sz="3200" b="1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boek</a:t>
            </a:r>
            <a:r>
              <a:rPr lang="nl-NL" sz="3200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.</a:t>
            </a:r>
            <a:r>
              <a:rPr lang="nl-NL" sz="3200" cap="small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nom</a:t>
            </a:r>
            <a:br>
              <a:rPr lang="nl-NL" sz="3200" dirty="0">
                <a:latin typeface="Gill Sans MT" panose="020B0502020104020203" pitchFamily="34" charset="0"/>
              </a:rPr>
            </a:br>
            <a:r>
              <a:rPr lang="nl-NL" sz="3200" dirty="0">
                <a:latin typeface="Gill Sans MT" panose="020B0502020104020203" pitchFamily="34" charset="0"/>
              </a:rPr>
              <a:t>“Dit boek bevalt mij”</a:t>
            </a:r>
          </a:p>
          <a:p>
            <a:pPr lvl="2"/>
            <a:endParaRPr lang="nl-NL" sz="3200" dirty="0">
              <a:latin typeface="Gill Sans MT" panose="020B0502020104020203" pitchFamily="34" charset="0"/>
            </a:endParaRPr>
          </a:p>
          <a:p>
            <a:pPr lvl="2"/>
            <a:r>
              <a:rPr lang="nl-NL" sz="3200" dirty="0">
                <a:latin typeface="Gill Sans MT" panose="020B0502020104020203" pitchFamily="34" charset="0"/>
              </a:rPr>
              <a:t>*</a:t>
            </a:r>
            <a:r>
              <a:rPr lang="nl-NL" sz="3200" b="1" i="1" dirty="0" err="1">
                <a:latin typeface="Gill Sans MT" panose="020B0502020104020203" pitchFamily="34" charset="0"/>
              </a:rPr>
              <a:t>Þessi</a:t>
            </a:r>
            <a:r>
              <a:rPr lang="nl-NL" sz="3200" b="1" i="1" dirty="0">
                <a:latin typeface="Gill Sans MT" panose="020B0502020104020203" pitchFamily="34" charset="0"/>
              </a:rPr>
              <a:t> bók</a:t>
            </a:r>
            <a:r>
              <a:rPr lang="nl-NL" sz="3200" i="1" dirty="0">
                <a:latin typeface="Gill Sans MT" panose="020B0502020104020203" pitchFamily="34" charset="0"/>
              </a:rPr>
              <a:t>						</a:t>
            </a:r>
            <a:r>
              <a:rPr lang="nl-NL" sz="3200" i="1" dirty="0" err="1">
                <a:latin typeface="Gill Sans MT" panose="020B0502020104020203" pitchFamily="34" charset="0"/>
              </a:rPr>
              <a:t>líkar</a:t>
            </a:r>
            <a:r>
              <a:rPr lang="nl-NL" sz="3200" i="1" dirty="0">
                <a:latin typeface="Gill Sans MT" panose="020B0502020104020203" pitchFamily="34" charset="0"/>
              </a:rPr>
              <a:t>			</a:t>
            </a:r>
            <a:r>
              <a:rPr lang="nl-NL" sz="3200" b="1" i="1" dirty="0" err="1">
                <a:latin typeface="Gill Sans MT" panose="020B0502020104020203" pitchFamily="34" charset="0"/>
              </a:rPr>
              <a:t>mér</a:t>
            </a:r>
            <a:br>
              <a:rPr lang="nl-NL" sz="3200" i="1" dirty="0">
                <a:latin typeface="Gill Sans MT" panose="020B0502020104020203" pitchFamily="34" charset="0"/>
              </a:rPr>
            </a:br>
            <a:r>
              <a:rPr lang="nl-NL" sz="3200" b="1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dit</a:t>
            </a:r>
            <a:r>
              <a:rPr lang="nl-NL" sz="3200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.</a:t>
            </a:r>
            <a:r>
              <a:rPr lang="nl-NL" sz="3200" cap="small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nom</a:t>
            </a:r>
            <a:r>
              <a:rPr lang="nl-NL" sz="32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 </a:t>
            </a:r>
            <a:r>
              <a:rPr lang="nl-NL" sz="3200" b="1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boek</a:t>
            </a:r>
            <a:r>
              <a:rPr lang="nl-NL" sz="3200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.</a:t>
            </a:r>
            <a:r>
              <a:rPr lang="nl-NL" sz="3200" cap="small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nom</a:t>
            </a:r>
            <a:r>
              <a:rPr lang="nl-NL" sz="32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		bevalt		</a:t>
            </a:r>
            <a:r>
              <a:rPr lang="nl-NL" sz="3200" b="1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mij</a:t>
            </a:r>
            <a:r>
              <a:rPr lang="nl-NL" sz="3200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.</a:t>
            </a:r>
            <a:r>
              <a:rPr lang="nl-NL" sz="3200" cap="small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dat</a:t>
            </a:r>
            <a:r>
              <a:rPr lang="nl-NL" sz="3200" dirty="0">
                <a:latin typeface="Gill Sans MT" panose="020B0502020104020203" pitchFamily="34" charset="0"/>
              </a:rPr>
              <a:t>	</a:t>
            </a:r>
            <a:br>
              <a:rPr lang="nl-NL" sz="3200" dirty="0">
                <a:latin typeface="Gill Sans MT" panose="020B0502020104020203" pitchFamily="34" charset="0"/>
              </a:rPr>
            </a:br>
            <a:r>
              <a:rPr lang="nl-NL" sz="3200" dirty="0">
                <a:latin typeface="Gill Sans MT" panose="020B0502020104020203" pitchFamily="34" charset="0"/>
              </a:rPr>
              <a:t>“Dit boek bevalt mij”</a:t>
            </a:r>
          </a:p>
          <a:p>
            <a:pPr lvl="1"/>
            <a:endParaRPr lang="nl-NL" sz="3600" dirty="0">
              <a:latin typeface="Gill Sans MT" panose="020B0502020104020203" pitchFamily="34" charset="0"/>
            </a:endParaRPr>
          </a:p>
          <a:p>
            <a:endParaRPr lang="nl-NL" dirty="0">
              <a:latin typeface="Gill Sans MT" panose="020B0502020104020203" pitchFamily="34" charset="0"/>
            </a:endParaRPr>
          </a:p>
          <a:p>
            <a:endParaRPr lang="nl-NL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4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27641902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F77080-70F4-42FD-89D6-1C5F83F62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3. [pro]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r>
              <a:rPr lang="nl-BE" cap="small" dirty="0">
                <a:latin typeface="Gill Sans MT" panose="020B0502020104020203" pitchFamily="34" charset="0"/>
              </a:rPr>
              <a:t>-[v]-[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r>
              <a:rPr lang="nl-BE" cap="small" dirty="0">
                <a:latin typeface="Gill Sans MT" panose="020B0502020104020203" pitchFamily="34" charset="0"/>
              </a:rPr>
              <a:t> vs. 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r>
              <a:rPr lang="nl-BE" cap="small" dirty="0">
                <a:latin typeface="Gill Sans MT" panose="020B0502020104020203" pitchFamily="34" charset="0"/>
              </a:rPr>
              <a:t>-[v]-[pro]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endParaRPr lang="is-IS" sz="3200" cap="none" dirty="0">
              <a:latin typeface="Gill Sans MT" panose="020B0502020104020203" pitchFamily="34" charset="0"/>
            </a:endParaRPr>
          </a:p>
        </p:txBody>
      </p:sp>
      <p:graphicFrame>
        <p:nvGraphicFramePr>
          <p:cNvPr id="7" name="Tijdelijke aanduiding voor inhoud 6">
            <a:extLst>
              <a:ext uri="{FF2B5EF4-FFF2-40B4-BE49-F238E27FC236}">
                <a16:creationId xmlns:a16="http://schemas.microsoft.com/office/drawing/2014/main" id="{31EA57D9-EA99-441D-9804-04AE14C4FD17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19943" y="1138341"/>
          <a:ext cx="15698787" cy="6696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54E7649-EE16-42DA-9D7B-8CB085990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613520" y="8982311"/>
            <a:ext cx="921880" cy="519289"/>
          </a:xfrm>
        </p:spPr>
        <p:txBody>
          <a:bodyPr/>
          <a:lstStyle/>
          <a:p>
            <a:fld id="{7AE184E0-0BD4-4705-A12B-9B71DDE63301}" type="slidenum">
              <a:rPr lang="nl-BE" noProof="0" smtClean="0"/>
              <a:t>40</a:t>
            </a:fld>
            <a:endParaRPr lang="nl-BE" noProof="0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A3CA3D7C-0EEE-4620-9591-6E0CA67C290A}"/>
              </a:ext>
            </a:extLst>
          </p:cNvPr>
          <p:cNvSpPr txBox="1"/>
          <p:nvPr/>
        </p:nvSpPr>
        <p:spPr>
          <a:xfrm>
            <a:off x="11491451" y="7921723"/>
            <a:ext cx="5043949" cy="9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nl-BE" sz="2500" dirty="0">
                <a:latin typeface="Gill Sans MT" panose="020B0502020104020203" pitchFamily="34" charset="0"/>
              </a:rPr>
              <a:t>NB: </a:t>
            </a:r>
            <a:r>
              <a:rPr lang="nl-BE" sz="2500" i="1" dirty="0">
                <a:latin typeface="Gill Sans MT" panose="020B0502020104020203" pitchFamily="34" charset="0"/>
              </a:rPr>
              <a:t>werkwoorden met minder dan vijf tokens werden niet gevisualiseerd</a:t>
            </a:r>
            <a:endParaRPr lang="is-IS" sz="2500" i="1" dirty="0">
              <a:latin typeface="Gill Sans MT" panose="020B0502020104020203" pitchFamily="34" charset="0"/>
            </a:endParaRP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4DC570A2-29C5-4D9A-9557-3A410327889E}"/>
              </a:ext>
            </a:extLst>
          </p:cNvPr>
          <p:cNvSpPr/>
          <p:nvPr/>
        </p:nvSpPr>
        <p:spPr>
          <a:xfrm rot="19197757">
            <a:off x="9853506" y="6475214"/>
            <a:ext cx="840797" cy="519289"/>
          </a:xfrm>
          <a:prstGeom prst="ellipse">
            <a:avLst/>
          </a:prstGeom>
          <a:noFill/>
          <a:ln w="31750"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chemeClr val="tx1"/>
              </a:solidFill>
            </a:endParaRP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2DD630A4-8D70-45F3-B9A5-0195DC4F4458}"/>
              </a:ext>
            </a:extLst>
          </p:cNvPr>
          <p:cNvSpPr/>
          <p:nvPr/>
        </p:nvSpPr>
        <p:spPr>
          <a:xfrm rot="19197757">
            <a:off x="10847613" y="6489161"/>
            <a:ext cx="884162" cy="519289"/>
          </a:xfrm>
          <a:prstGeom prst="ellipse">
            <a:avLst/>
          </a:prstGeom>
          <a:noFill/>
          <a:ln w="31750"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chemeClr val="tx1"/>
              </a:solidFill>
            </a:endParaRP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58ACDD0A-E13D-414C-BB07-65F176798BFA}"/>
              </a:ext>
            </a:extLst>
          </p:cNvPr>
          <p:cNvSpPr/>
          <p:nvPr/>
        </p:nvSpPr>
        <p:spPr>
          <a:xfrm rot="19197757">
            <a:off x="11993523" y="6481725"/>
            <a:ext cx="861046" cy="519289"/>
          </a:xfrm>
          <a:prstGeom prst="ellipse">
            <a:avLst/>
          </a:prstGeom>
          <a:noFill/>
          <a:ln w="31750"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chemeClr val="tx1"/>
              </a:solidFill>
            </a:endParaRPr>
          </a:p>
        </p:txBody>
      </p:sp>
      <p:sp>
        <p:nvSpPr>
          <p:cNvPr id="11" name="Ovaal 10">
            <a:extLst>
              <a:ext uri="{FF2B5EF4-FFF2-40B4-BE49-F238E27FC236}">
                <a16:creationId xmlns:a16="http://schemas.microsoft.com/office/drawing/2014/main" id="{5C7DAE64-B557-4AA3-8152-F3B64DBDDCFB}"/>
              </a:ext>
            </a:extLst>
          </p:cNvPr>
          <p:cNvSpPr/>
          <p:nvPr/>
        </p:nvSpPr>
        <p:spPr>
          <a:xfrm rot="19197757">
            <a:off x="8844216" y="6481725"/>
            <a:ext cx="726720" cy="519289"/>
          </a:xfrm>
          <a:prstGeom prst="ellipse">
            <a:avLst/>
          </a:prstGeom>
          <a:noFill/>
          <a:ln w="31750"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0728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F77080-70F4-42FD-89D6-1C5F83F62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3. [pro]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r>
              <a:rPr lang="nl-BE" cap="small" dirty="0">
                <a:latin typeface="Gill Sans MT" panose="020B0502020104020203" pitchFamily="34" charset="0"/>
              </a:rPr>
              <a:t>-[v]-[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r>
              <a:rPr lang="nl-BE" cap="small" dirty="0">
                <a:latin typeface="Gill Sans MT" panose="020B0502020104020203" pitchFamily="34" charset="0"/>
              </a:rPr>
              <a:t> vs. 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r>
              <a:rPr lang="nl-BE" cap="small" dirty="0">
                <a:latin typeface="Gill Sans MT" panose="020B0502020104020203" pitchFamily="34" charset="0"/>
              </a:rPr>
              <a:t>-[v]-[pro]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endParaRPr lang="is-IS" sz="3200" cap="none" dirty="0">
              <a:latin typeface="Gill Sans MT" panose="020B0502020104020203" pitchFamily="34" charset="0"/>
            </a:endParaRPr>
          </a:p>
        </p:txBody>
      </p:sp>
      <p:graphicFrame>
        <p:nvGraphicFramePr>
          <p:cNvPr id="7" name="Tijdelijke aanduiding voor inhoud 6">
            <a:extLst>
              <a:ext uri="{FF2B5EF4-FFF2-40B4-BE49-F238E27FC236}">
                <a16:creationId xmlns:a16="http://schemas.microsoft.com/office/drawing/2014/main" id="{31EA57D9-EA99-441D-9804-04AE14C4FD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9698129"/>
              </p:ext>
            </p:extLst>
          </p:nvPr>
        </p:nvGraphicFramePr>
        <p:xfrm>
          <a:off x="819943" y="1138341"/>
          <a:ext cx="15698787" cy="6696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54E7649-EE16-42DA-9D7B-8CB085990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613520" y="8982311"/>
            <a:ext cx="921880" cy="519289"/>
          </a:xfrm>
        </p:spPr>
        <p:txBody>
          <a:bodyPr/>
          <a:lstStyle/>
          <a:p>
            <a:fld id="{7AE184E0-0BD4-4705-A12B-9B71DDE63301}" type="slidenum">
              <a:rPr lang="nl-BE" noProof="0" smtClean="0"/>
              <a:t>41</a:t>
            </a:fld>
            <a:endParaRPr lang="nl-BE" noProof="0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A3CA3D7C-0EEE-4620-9591-6E0CA67C290A}"/>
              </a:ext>
            </a:extLst>
          </p:cNvPr>
          <p:cNvSpPr txBox="1"/>
          <p:nvPr/>
        </p:nvSpPr>
        <p:spPr>
          <a:xfrm>
            <a:off x="11491451" y="7921723"/>
            <a:ext cx="5043949" cy="9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nl-BE" sz="2500" dirty="0">
                <a:latin typeface="Gill Sans MT" panose="020B0502020104020203" pitchFamily="34" charset="0"/>
              </a:rPr>
              <a:t>NB: </a:t>
            </a:r>
            <a:r>
              <a:rPr lang="nl-BE" sz="2500" i="1" dirty="0">
                <a:latin typeface="Gill Sans MT" panose="020B0502020104020203" pitchFamily="34" charset="0"/>
              </a:rPr>
              <a:t>werkwoorden met minder dan vijf tokens werden niet gevisualiseerd</a:t>
            </a:r>
            <a:endParaRPr lang="is-IS" sz="2500" i="1" dirty="0">
              <a:latin typeface="Gill Sans MT" panose="020B0502020104020203" pitchFamily="34" charset="0"/>
            </a:endParaRPr>
          </a:p>
        </p:txBody>
      </p:sp>
      <p:sp>
        <p:nvSpPr>
          <p:cNvPr id="23" name="Rechthoek 22">
            <a:extLst>
              <a:ext uri="{FF2B5EF4-FFF2-40B4-BE49-F238E27FC236}">
                <a16:creationId xmlns:a16="http://schemas.microsoft.com/office/drawing/2014/main" id="{A0510551-684A-430E-98F8-CF59A41B67A8}"/>
              </a:ext>
            </a:extLst>
          </p:cNvPr>
          <p:cNvSpPr/>
          <p:nvPr/>
        </p:nvSpPr>
        <p:spPr>
          <a:xfrm>
            <a:off x="12947802" y="6395855"/>
            <a:ext cx="3126658" cy="988143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81724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2BBD7-2635-4EEC-9800-408B3E58A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4. [pro]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r>
              <a:rPr lang="nl-BE" cap="small" dirty="0">
                <a:latin typeface="Gill Sans MT" panose="020B0502020104020203" pitchFamily="34" charset="0"/>
              </a:rPr>
              <a:t>-[v]-[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r>
              <a:rPr lang="nl-BE" cap="small" dirty="0">
                <a:latin typeface="Gill Sans MT" panose="020B0502020104020203" pitchFamily="34" charset="0"/>
              </a:rPr>
              <a:t> vs. 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r>
              <a:rPr lang="nl-BE" cap="small" dirty="0">
                <a:latin typeface="Gill Sans MT" panose="020B0502020104020203" pitchFamily="34" charset="0"/>
              </a:rPr>
              <a:t>-[v]-[pro]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36FDC9-4D9B-4CD0-9D92-59485DA41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>
                <a:latin typeface="Gill Sans MT" panose="020B0502020104020203" pitchFamily="34" charset="0"/>
              </a:rPr>
              <a:t>42</a:t>
            </a:fld>
            <a:endParaRPr lang="nl-BE" noProof="0" dirty="0">
              <a:latin typeface="Gill Sans MT" panose="020B0502020104020203" pitchFamily="34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B6BF52F-9461-4F31-889E-F9F4D2611605}"/>
              </a:ext>
            </a:extLst>
          </p:cNvPr>
          <p:cNvSpPr txBox="1"/>
          <p:nvPr/>
        </p:nvSpPr>
        <p:spPr>
          <a:xfrm>
            <a:off x="1441295" y="1299662"/>
            <a:ext cx="8484369" cy="684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&gt; Werkwoorden van succes &amp; falen</a:t>
            </a:r>
            <a:endParaRPr lang="is-IS" sz="3500" u="sng" cap="small" baseline="-25000" dirty="0">
              <a:solidFill>
                <a:srgbClr val="1E64C8"/>
              </a:solidFill>
              <a:latin typeface="Gill Sans MT" panose="020B0502020104020203" pitchFamily="34" charset="0"/>
            </a:endParaRPr>
          </a:p>
        </p:txBody>
      </p:sp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F14637AD-B4E7-4D2C-85E2-8C157B157C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77498"/>
              </p:ext>
            </p:extLst>
          </p:nvPr>
        </p:nvGraphicFramePr>
        <p:xfrm>
          <a:off x="1441295" y="2167729"/>
          <a:ext cx="11559119" cy="362712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853039">
                  <a:extLst>
                    <a:ext uri="{9D8B030D-6E8A-4147-A177-3AD203B41FA5}">
                      <a16:colId xmlns:a16="http://schemas.microsoft.com/office/drawing/2014/main" val="1332940568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206422571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764510269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868536314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524028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werkwoord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nom. frequenties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prop. frequenties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734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44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missraten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46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13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78%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22%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3039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misslingen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35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76%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24%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55221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missglücken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24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10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8687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glücken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13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62%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38%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5375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gelingen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57%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43%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6094045"/>
                  </a:ext>
                </a:extLst>
              </a:tr>
            </a:tbl>
          </a:graphicData>
        </a:graphic>
      </p:graphicFrame>
      <p:sp>
        <p:nvSpPr>
          <p:cNvPr id="7" name="Ovaal 6">
            <a:extLst>
              <a:ext uri="{FF2B5EF4-FFF2-40B4-BE49-F238E27FC236}">
                <a16:creationId xmlns:a16="http://schemas.microsoft.com/office/drawing/2014/main" id="{E89F84C2-55F3-4CC2-80A0-87CC81F9C549}"/>
              </a:ext>
            </a:extLst>
          </p:cNvPr>
          <p:cNvSpPr/>
          <p:nvPr/>
        </p:nvSpPr>
        <p:spPr>
          <a:xfrm>
            <a:off x="9212916" y="3215148"/>
            <a:ext cx="1671394" cy="1508264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rgbClr val="FF0000"/>
              </a:solidFill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55F512E3-4FC6-4834-B71A-001A3956B6F9}"/>
              </a:ext>
            </a:extLst>
          </p:cNvPr>
          <p:cNvSpPr txBox="1"/>
          <p:nvPr/>
        </p:nvSpPr>
        <p:spPr>
          <a:xfrm>
            <a:off x="1441294" y="5978818"/>
            <a:ext cx="11559119" cy="1955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>
                <a:latin typeface="Gill Sans MT" panose="020B0502020104020203" pitchFamily="34" charset="0"/>
              </a:rPr>
              <a:t>Werkwoorden van falen ~ </a:t>
            </a:r>
            <a:r>
              <a:rPr lang="nl-BE" sz="2800" cap="small" dirty="0">
                <a:latin typeface="Gill Sans MT" panose="020B0502020104020203" pitchFamily="34" charset="0"/>
              </a:rPr>
              <a:t>[nom]-[v]-[dat]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>
                <a:latin typeface="Gill Sans MT" panose="020B0502020104020203" pitchFamily="34" charset="0"/>
              </a:rPr>
              <a:t>Werkwoorden van succes ~ </a:t>
            </a:r>
            <a:r>
              <a:rPr lang="nl-BE" sz="2800" cap="small" dirty="0">
                <a:latin typeface="Gill Sans MT" panose="020B0502020104020203" pitchFamily="34" charset="0"/>
              </a:rPr>
              <a:t>[dat]-[v]-[nom] / [nom]-[v]-[dat]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>
                <a:latin typeface="Gill Sans MT" panose="020B0502020104020203" pitchFamily="34" charset="0"/>
              </a:rPr>
              <a:t>Datieve voornaamwoorden duwen werkwoorden naar </a:t>
            </a:r>
            <a:r>
              <a:rPr lang="nl-BE" sz="2800" cap="small" dirty="0">
                <a:latin typeface="Gill Sans MT" panose="020B0502020104020203" pitchFamily="34" charset="0"/>
              </a:rPr>
              <a:t>[nom]-[v]-[dat]</a:t>
            </a:r>
          </a:p>
        </p:txBody>
      </p:sp>
    </p:spTree>
    <p:extLst>
      <p:ext uri="{BB962C8B-B14F-4D97-AF65-F5344CB8AC3E}">
        <p14:creationId xmlns:p14="http://schemas.microsoft.com/office/powerpoint/2010/main" val="1358783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2BBD7-2635-4EEC-9800-408B3E58A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4. [pro]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r>
              <a:rPr lang="nl-BE" cap="small" dirty="0">
                <a:latin typeface="Gill Sans MT" panose="020B0502020104020203" pitchFamily="34" charset="0"/>
              </a:rPr>
              <a:t>-[v]-[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r>
              <a:rPr lang="nl-BE" cap="small" dirty="0">
                <a:latin typeface="Gill Sans MT" panose="020B0502020104020203" pitchFamily="34" charset="0"/>
              </a:rPr>
              <a:t> vs. 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r>
              <a:rPr lang="nl-BE" cap="small" dirty="0">
                <a:latin typeface="Gill Sans MT" panose="020B0502020104020203" pitchFamily="34" charset="0"/>
              </a:rPr>
              <a:t>-[v]-[pro]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36FDC9-4D9B-4CD0-9D92-59485DA41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>
                <a:latin typeface="Gill Sans MT" panose="020B0502020104020203" pitchFamily="34" charset="0"/>
              </a:rPr>
              <a:t>43</a:t>
            </a:fld>
            <a:endParaRPr lang="nl-BE" noProof="0" dirty="0">
              <a:latin typeface="Gill Sans MT" panose="020B0502020104020203" pitchFamily="34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B6BF52F-9461-4F31-889E-F9F4D2611605}"/>
              </a:ext>
            </a:extLst>
          </p:cNvPr>
          <p:cNvSpPr txBox="1"/>
          <p:nvPr/>
        </p:nvSpPr>
        <p:spPr>
          <a:xfrm>
            <a:off x="1441295" y="1299662"/>
            <a:ext cx="8484369" cy="684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&gt; Werkwoorden van succes &amp; falen</a:t>
            </a:r>
            <a:endParaRPr lang="is-IS" sz="3500" u="sng" cap="small" baseline="-25000" dirty="0">
              <a:solidFill>
                <a:srgbClr val="1E64C8"/>
              </a:solidFill>
              <a:latin typeface="Gill Sans MT" panose="020B0502020104020203" pitchFamily="34" charset="0"/>
            </a:endParaRPr>
          </a:p>
        </p:txBody>
      </p:sp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F14637AD-B4E7-4D2C-85E2-8C157B157C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076478"/>
              </p:ext>
            </p:extLst>
          </p:nvPr>
        </p:nvGraphicFramePr>
        <p:xfrm>
          <a:off x="1441295" y="2167729"/>
          <a:ext cx="11559119" cy="362712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853039">
                  <a:extLst>
                    <a:ext uri="{9D8B030D-6E8A-4147-A177-3AD203B41FA5}">
                      <a16:colId xmlns:a16="http://schemas.microsoft.com/office/drawing/2014/main" val="1332940568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206422571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764510269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868536314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524028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werkwoord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nom. frequenties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prop. frequenties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734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44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missraten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46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13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78%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22%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3039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misslingen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35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76%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24%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55221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missglücken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24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10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8687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glücken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13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62%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38%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5375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gelingen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57%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43%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6094045"/>
                  </a:ext>
                </a:extLst>
              </a:tr>
            </a:tbl>
          </a:graphicData>
        </a:graphic>
      </p:graphicFrame>
      <p:sp>
        <p:nvSpPr>
          <p:cNvPr id="6" name="Ovaal 5">
            <a:extLst>
              <a:ext uri="{FF2B5EF4-FFF2-40B4-BE49-F238E27FC236}">
                <a16:creationId xmlns:a16="http://schemas.microsoft.com/office/drawing/2014/main" id="{981B1F2D-6252-49F9-A4B7-425824747A02}"/>
              </a:ext>
            </a:extLst>
          </p:cNvPr>
          <p:cNvSpPr/>
          <p:nvPr/>
        </p:nvSpPr>
        <p:spPr>
          <a:xfrm>
            <a:off x="9129252" y="4723412"/>
            <a:ext cx="3871162" cy="1163422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rgbClr val="FF0000"/>
              </a:solidFill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989B33AD-2E96-4F96-B3F7-E597E06839C2}"/>
              </a:ext>
            </a:extLst>
          </p:cNvPr>
          <p:cNvSpPr txBox="1"/>
          <p:nvPr/>
        </p:nvSpPr>
        <p:spPr>
          <a:xfrm>
            <a:off x="1441294" y="5978818"/>
            <a:ext cx="11559119" cy="1955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>
                <a:latin typeface="Gill Sans MT" panose="020B0502020104020203" pitchFamily="34" charset="0"/>
              </a:rPr>
              <a:t>Werkwoorden van falen ~ </a:t>
            </a:r>
            <a:r>
              <a:rPr lang="nl-BE" sz="2800" cap="small" dirty="0">
                <a:latin typeface="Gill Sans MT" panose="020B0502020104020203" pitchFamily="34" charset="0"/>
              </a:rPr>
              <a:t>[nom]-[v]-[dat]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>
                <a:latin typeface="Gill Sans MT" panose="020B0502020104020203" pitchFamily="34" charset="0"/>
              </a:rPr>
              <a:t>Werkwoorden van succes ~ </a:t>
            </a:r>
            <a:r>
              <a:rPr lang="nl-BE" sz="2800" cap="small" dirty="0">
                <a:latin typeface="Gill Sans MT" panose="020B0502020104020203" pitchFamily="34" charset="0"/>
              </a:rPr>
              <a:t>[dat]-[v]-[nom] / [nom]-[v]-[dat]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>
                <a:latin typeface="Gill Sans MT" panose="020B0502020104020203" pitchFamily="34" charset="0"/>
              </a:rPr>
              <a:t>Datieve voornaamwoorden duwen werkwoorden naar </a:t>
            </a:r>
            <a:r>
              <a:rPr lang="nl-BE" sz="2800" cap="small" dirty="0">
                <a:latin typeface="Gill Sans MT" panose="020B0502020104020203" pitchFamily="34" charset="0"/>
              </a:rPr>
              <a:t>[nom]-[v]-[dat]</a:t>
            </a:r>
          </a:p>
        </p:txBody>
      </p:sp>
    </p:spTree>
    <p:extLst>
      <p:ext uri="{BB962C8B-B14F-4D97-AF65-F5344CB8AC3E}">
        <p14:creationId xmlns:p14="http://schemas.microsoft.com/office/powerpoint/2010/main" val="290676220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2BBD7-2635-4EEC-9800-408B3E58A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4. [pro]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r>
              <a:rPr lang="nl-BE" cap="small" dirty="0">
                <a:latin typeface="Gill Sans MT" panose="020B0502020104020203" pitchFamily="34" charset="0"/>
              </a:rPr>
              <a:t>-[v]-[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r>
              <a:rPr lang="nl-BE" cap="small" dirty="0">
                <a:latin typeface="Gill Sans MT" panose="020B0502020104020203" pitchFamily="34" charset="0"/>
              </a:rPr>
              <a:t> vs. 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r>
              <a:rPr lang="nl-BE" cap="small" dirty="0">
                <a:latin typeface="Gill Sans MT" panose="020B0502020104020203" pitchFamily="34" charset="0"/>
              </a:rPr>
              <a:t>-[v]-[pro]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36FDC9-4D9B-4CD0-9D92-59485DA41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>
                <a:latin typeface="Gill Sans MT" panose="020B0502020104020203" pitchFamily="34" charset="0"/>
              </a:rPr>
              <a:t>44</a:t>
            </a:fld>
            <a:endParaRPr lang="nl-BE" noProof="0" dirty="0">
              <a:latin typeface="Gill Sans MT" panose="020B0502020104020203" pitchFamily="34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B6BF52F-9461-4F31-889E-F9F4D2611605}"/>
              </a:ext>
            </a:extLst>
          </p:cNvPr>
          <p:cNvSpPr txBox="1"/>
          <p:nvPr/>
        </p:nvSpPr>
        <p:spPr>
          <a:xfrm>
            <a:off x="1441296" y="1299664"/>
            <a:ext cx="8484369" cy="684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&gt; Werkwoorden van ontberen &amp; verliezen</a:t>
            </a:r>
            <a:endParaRPr lang="is-IS" sz="3500" u="sng" cap="small" baseline="-25000" dirty="0">
              <a:solidFill>
                <a:srgbClr val="1E64C8"/>
              </a:solidFill>
              <a:latin typeface="Gill Sans MT" panose="020B0502020104020203" pitchFamily="34" charset="0"/>
            </a:endParaRPr>
          </a:p>
        </p:txBody>
      </p:sp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F14637AD-B4E7-4D2C-85E2-8C157B157C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0338348"/>
              </p:ext>
            </p:extLst>
          </p:nvPr>
        </p:nvGraphicFramePr>
        <p:xfrm>
          <a:off x="1441295" y="2167733"/>
          <a:ext cx="11559119" cy="414528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853039">
                  <a:extLst>
                    <a:ext uri="{9D8B030D-6E8A-4147-A177-3AD203B41FA5}">
                      <a16:colId xmlns:a16="http://schemas.microsoft.com/office/drawing/2014/main" val="1332940568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206422571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764510269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868536314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524028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werkwoord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nom. frequenties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prop. frequenties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734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44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abhandenkommen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49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30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62%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38%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1690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verlorengehen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65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48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58%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42%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8204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fehlen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20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78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665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gebrechen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 (</a:t>
                      </a:r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8921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ermangeln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 (</a:t>
                      </a:r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513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mangeln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 (</a:t>
                      </a:r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an</a:t>
                      </a:r>
                      <a:r>
                        <a:rPr lang="nl-BE" sz="2800" i="1" dirty="0">
                          <a:latin typeface="Gill Sans MT" panose="020B0502020104020203" pitchFamily="34" charset="0"/>
                        </a:rPr>
                        <a:t>)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72567"/>
                  </a:ext>
                </a:extLst>
              </a:tr>
            </a:tbl>
          </a:graphicData>
        </a:graphic>
      </p:graphicFrame>
      <p:sp>
        <p:nvSpPr>
          <p:cNvPr id="6" name="Tekstvak 5">
            <a:extLst>
              <a:ext uri="{FF2B5EF4-FFF2-40B4-BE49-F238E27FC236}">
                <a16:creationId xmlns:a16="http://schemas.microsoft.com/office/drawing/2014/main" id="{7D95C9FB-36FB-4750-ADEE-C4B036DEF67E}"/>
              </a:ext>
            </a:extLst>
          </p:cNvPr>
          <p:cNvSpPr txBox="1"/>
          <p:nvPr/>
        </p:nvSpPr>
        <p:spPr>
          <a:xfrm>
            <a:off x="1441294" y="6496984"/>
            <a:ext cx="11559119" cy="1309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>
                <a:latin typeface="Gill Sans MT" panose="020B0502020104020203" pitchFamily="34" charset="0"/>
              </a:rPr>
              <a:t>Cf. </a:t>
            </a:r>
            <a:r>
              <a:rPr lang="nl-BE" sz="2800" cap="small" dirty="0">
                <a:latin typeface="Gill Sans MT" panose="020B0502020104020203" pitchFamily="34" charset="0"/>
              </a:rPr>
              <a:t>[</a:t>
            </a:r>
            <a:r>
              <a:rPr lang="nl-BE" sz="2800" cap="small" dirty="0" err="1">
                <a:latin typeface="Gill Sans MT" panose="020B0502020104020203" pitchFamily="34" charset="0"/>
              </a:rPr>
              <a:t>np</a:t>
            </a:r>
            <a:r>
              <a:rPr lang="nl-BE" sz="2800" cap="small" dirty="0">
                <a:latin typeface="Gill Sans MT" panose="020B0502020104020203" pitchFamily="34" charset="0"/>
              </a:rPr>
              <a:t>]-[v]-[</a:t>
            </a:r>
            <a:r>
              <a:rPr lang="nl-BE" sz="2800" cap="small" dirty="0" err="1">
                <a:latin typeface="Gill Sans MT" panose="020B0502020104020203" pitchFamily="34" charset="0"/>
              </a:rPr>
              <a:t>np</a:t>
            </a:r>
            <a:r>
              <a:rPr lang="nl-BE" sz="2800" cap="small" dirty="0">
                <a:latin typeface="Gill Sans MT" panose="020B0502020104020203" pitchFamily="34" charset="0"/>
              </a:rPr>
              <a:t>]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>
                <a:latin typeface="Gill Sans MT" panose="020B0502020104020203" pitchFamily="34" charset="0"/>
              </a:rPr>
              <a:t>Geen eenduidige invloed van </a:t>
            </a:r>
            <a:r>
              <a:rPr lang="nl-BE" sz="2800" dirty="0" err="1">
                <a:latin typeface="Gill Sans MT" panose="020B0502020104020203" pitchFamily="34" charset="0"/>
              </a:rPr>
              <a:t>pronominaliteit</a:t>
            </a:r>
            <a:endParaRPr lang="nl-BE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75616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2BBD7-2635-4EEC-9800-408B3E58A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4. [pro]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r>
              <a:rPr lang="nl-BE" cap="small" dirty="0">
                <a:latin typeface="Gill Sans MT" panose="020B0502020104020203" pitchFamily="34" charset="0"/>
              </a:rPr>
              <a:t>-[v]-[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r>
              <a:rPr lang="nl-BE" cap="small" dirty="0">
                <a:latin typeface="Gill Sans MT" panose="020B0502020104020203" pitchFamily="34" charset="0"/>
              </a:rPr>
              <a:t> vs. 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r>
              <a:rPr lang="nl-BE" cap="small" dirty="0">
                <a:latin typeface="Gill Sans MT" panose="020B0502020104020203" pitchFamily="34" charset="0"/>
              </a:rPr>
              <a:t>-[v]-[pro]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36FDC9-4D9B-4CD0-9D92-59485DA41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>
                <a:latin typeface="Gill Sans MT" panose="020B0502020104020203" pitchFamily="34" charset="0"/>
              </a:rPr>
              <a:t>45</a:t>
            </a:fld>
            <a:endParaRPr lang="nl-BE" noProof="0" dirty="0">
              <a:latin typeface="Gill Sans MT" panose="020B0502020104020203" pitchFamily="34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B6BF52F-9461-4F31-889E-F9F4D2611605}"/>
              </a:ext>
            </a:extLst>
          </p:cNvPr>
          <p:cNvSpPr txBox="1"/>
          <p:nvPr/>
        </p:nvSpPr>
        <p:spPr>
          <a:xfrm>
            <a:off x="1441296" y="1299664"/>
            <a:ext cx="8484369" cy="684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nl-BE" sz="3500" cap="small" dirty="0">
                <a:solidFill>
                  <a:srgbClr val="1E64C8"/>
                </a:solidFill>
                <a:latin typeface="Gill Sans MT" panose="020B0502020104020203" pitchFamily="34" charset="0"/>
              </a:rPr>
              <a:t>&gt; Werkwoorden van winst &amp; voordeel</a:t>
            </a:r>
            <a:endParaRPr lang="is-IS" sz="3500" u="sng" cap="small" baseline="-25000" dirty="0">
              <a:solidFill>
                <a:srgbClr val="1E64C8"/>
              </a:solidFill>
              <a:latin typeface="Gill Sans MT" panose="020B0502020104020203" pitchFamily="34" charset="0"/>
            </a:endParaRPr>
          </a:p>
        </p:txBody>
      </p:sp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F14637AD-B4E7-4D2C-85E2-8C157B157C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470078"/>
              </p:ext>
            </p:extLst>
          </p:nvPr>
        </p:nvGraphicFramePr>
        <p:xfrm>
          <a:off x="1441296" y="2167733"/>
          <a:ext cx="11559119" cy="46634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853039">
                  <a:extLst>
                    <a:ext uri="{9D8B030D-6E8A-4147-A177-3AD203B41FA5}">
                      <a16:colId xmlns:a16="http://schemas.microsoft.com/office/drawing/2014/main" val="1332940568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206422571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764510269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868536314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524028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werkwoord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nom. frequenties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prop. frequenties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734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nom-dat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cap="small" baseline="0" dirty="0">
                          <a:latin typeface="Gill Sans MT" panose="020B0502020104020203" pitchFamily="34" charset="0"/>
                        </a:rPr>
                        <a:t>dat-nom</a:t>
                      </a:r>
                      <a:endParaRPr lang="is-IS" sz="2800" b="1" cap="small" baseline="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44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zugutekommen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92%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8%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8559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nützen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45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90%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10%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0979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zufließen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75%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25%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3819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zuwachsen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31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25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55%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45%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9845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zufallen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27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28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49%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51%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8842099"/>
                  </a:ext>
                </a:extLst>
              </a:tr>
              <a:tr h="278896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zuteilwerden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19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48%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52%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824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>
                          <a:latin typeface="Gill Sans MT" panose="020B0502020104020203" pitchFamily="34" charset="0"/>
                        </a:rPr>
                        <a:t>zupasskommen</a:t>
                      </a:r>
                      <a:endParaRPr lang="is-IS" sz="2800" i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2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1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>
                          <a:latin typeface="Gill Sans MT" panose="020B0502020104020203" pitchFamily="34" charset="0"/>
                        </a:rPr>
                        <a:t>-</a:t>
                      </a:r>
                      <a:endParaRPr lang="is-IS" sz="28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2184164"/>
                  </a:ext>
                </a:extLst>
              </a:tr>
            </a:tbl>
          </a:graphicData>
        </a:graphic>
      </p:graphicFrame>
      <p:sp>
        <p:nvSpPr>
          <p:cNvPr id="6" name="Tekstvak 5">
            <a:extLst>
              <a:ext uri="{FF2B5EF4-FFF2-40B4-BE49-F238E27FC236}">
                <a16:creationId xmlns:a16="http://schemas.microsoft.com/office/drawing/2014/main" id="{0F9723FF-3156-4469-A434-7C60CCBF78D2}"/>
              </a:ext>
            </a:extLst>
          </p:cNvPr>
          <p:cNvSpPr txBox="1"/>
          <p:nvPr/>
        </p:nvSpPr>
        <p:spPr>
          <a:xfrm>
            <a:off x="1441296" y="6890761"/>
            <a:ext cx="11559119" cy="1309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>
                <a:latin typeface="Gill Sans MT" panose="020B0502020104020203" pitchFamily="34" charset="0"/>
              </a:rPr>
              <a:t>Cf. </a:t>
            </a:r>
            <a:r>
              <a:rPr lang="nl-BE" sz="2800" cap="small" dirty="0">
                <a:latin typeface="Gill Sans MT" panose="020B0502020104020203" pitchFamily="34" charset="0"/>
              </a:rPr>
              <a:t>[</a:t>
            </a:r>
            <a:r>
              <a:rPr lang="nl-BE" sz="2800" cap="small" dirty="0" err="1">
                <a:latin typeface="Gill Sans MT" panose="020B0502020104020203" pitchFamily="34" charset="0"/>
              </a:rPr>
              <a:t>np</a:t>
            </a:r>
            <a:r>
              <a:rPr lang="nl-BE" sz="2800" cap="small" dirty="0">
                <a:latin typeface="Gill Sans MT" panose="020B0502020104020203" pitchFamily="34" charset="0"/>
              </a:rPr>
              <a:t>]-[v]-[</a:t>
            </a:r>
            <a:r>
              <a:rPr lang="nl-BE" sz="2800" cap="small" dirty="0" err="1">
                <a:latin typeface="Gill Sans MT" panose="020B0502020104020203" pitchFamily="34" charset="0"/>
              </a:rPr>
              <a:t>np</a:t>
            </a:r>
            <a:r>
              <a:rPr lang="nl-BE" sz="2800" cap="small" dirty="0">
                <a:latin typeface="Gill Sans MT" panose="020B0502020104020203" pitchFamily="34" charset="0"/>
              </a:rPr>
              <a:t>]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–"/>
            </a:pPr>
            <a:r>
              <a:rPr lang="nl-BE" sz="2800" dirty="0">
                <a:latin typeface="Gill Sans MT" panose="020B0502020104020203" pitchFamily="34" charset="0"/>
              </a:rPr>
              <a:t>Geen eenduidige invloed van </a:t>
            </a:r>
            <a:r>
              <a:rPr lang="nl-BE" sz="2800" dirty="0" err="1">
                <a:latin typeface="Gill Sans MT" panose="020B0502020104020203" pitchFamily="34" charset="0"/>
              </a:rPr>
              <a:t>pronominaliteit</a:t>
            </a:r>
            <a:endParaRPr lang="nl-BE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94903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F77080-70F4-42FD-89D6-1C5F83F62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4. [pro]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r>
              <a:rPr lang="nl-BE" cap="small" dirty="0">
                <a:latin typeface="Gill Sans MT" panose="020B0502020104020203" pitchFamily="34" charset="0"/>
              </a:rPr>
              <a:t>-[v]-[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r>
              <a:rPr lang="nl-BE" cap="small" dirty="0">
                <a:latin typeface="Gill Sans MT" panose="020B0502020104020203" pitchFamily="34" charset="0"/>
              </a:rPr>
              <a:t> vs. [</a:t>
            </a:r>
            <a:r>
              <a:rPr lang="nl-BE" cap="small" dirty="0" err="1">
                <a:latin typeface="Gill Sans MT" panose="020B0502020104020203" pitchFamily="34" charset="0"/>
              </a:rPr>
              <a:t>np</a:t>
            </a:r>
            <a:r>
              <a:rPr lang="nl-BE" cap="small" dirty="0">
                <a:latin typeface="Gill Sans MT" panose="020B0502020104020203" pitchFamily="34" charset="0"/>
              </a:rPr>
              <a:t>]</a:t>
            </a:r>
            <a:r>
              <a:rPr lang="nl-BE" sz="3200" cap="none" dirty="0">
                <a:latin typeface="Gill Sans MT" panose="020B0502020104020203" pitchFamily="34" charset="0"/>
              </a:rPr>
              <a:t>nom</a:t>
            </a:r>
            <a:r>
              <a:rPr lang="nl-BE" cap="small" dirty="0">
                <a:latin typeface="Gill Sans MT" panose="020B0502020104020203" pitchFamily="34" charset="0"/>
              </a:rPr>
              <a:t>-[v]-[pro]</a:t>
            </a:r>
            <a:r>
              <a:rPr lang="nl-BE" sz="3200" cap="none" dirty="0">
                <a:latin typeface="Gill Sans MT" panose="020B0502020104020203" pitchFamily="34" charset="0"/>
              </a:rPr>
              <a:t>dat</a:t>
            </a:r>
            <a:endParaRPr lang="is-IS" dirty="0"/>
          </a:p>
        </p:txBody>
      </p:sp>
      <p:graphicFrame>
        <p:nvGraphicFramePr>
          <p:cNvPr id="7" name="Tijdelijke aanduiding voor inhoud 6">
            <a:extLst>
              <a:ext uri="{FF2B5EF4-FFF2-40B4-BE49-F238E27FC236}">
                <a16:creationId xmlns:a16="http://schemas.microsoft.com/office/drawing/2014/main" id="{31EA57D9-EA99-441D-9804-04AE14C4FD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1921035"/>
              </p:ext>
            </p:extLst>
          </p:nvPr>
        </p:nvGraphicFramePr>
        <p:xfrm>
          <a:off x="836613" y="1193800"/>
          <a:ext cx="15698787" cy="6696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54E7649-EE16-42DA-9D7B-8CB085990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46</a:t>
            </a:fld>
            <a:endParaRPr lang="nl-BE" noProof="0" dirty="0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A776C571-53C6-4591-BDE3-1784E58CA287}"/>
              </a:ext>
            </a:extLst>
          </p:cNvPr>
          <p:cNvSpPr txBox="1"/>
          <p:nvPr/>
        </p:nvSpPr>
        <p:spPr>
          <a:xfrm>
            <a:off x="11491451" y="7921723"/>
            <a:ext cx="5043949" cy="9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nl-BE" sz="2500" dirty="0">
                <a:latin typeface="Gill Sans MT" panose="020B0502020104020203" pitchFamily="34" charset="0"/>
              </a:rPr>
              <a:t>NB: </a:t>
            </a:r>
            <a:r>
              <a:rPr lang="nl-BE" sz="2500" i="1" dirty="0">
                <a:latin typeface="Gill Sans MT" panose="020B0502020104020203" pitchFamily="34" charset="0"/>
              </a:rPr>
              <a:t>werkwoorden met minder dan vijf tokens werden niet gevisualiseerd</a:t>
            </a:r>
            <a:endParaRPr lang="is-IS" sz="2500" i="1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86004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BB1C1E-A141-4B36-ABF1-51FE89F48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Conclusie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2072008-A1F3-4BEA-A784-0C5F9AF4CD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BE" sz="4000" dirty="0">
                <a:latin typeface="Gill Sans MT" panose="020B0502020104020203" pitchFamily="34" charset="0"/>
              </a:rPr>
              <a:t>Breed spectrum aan werkwoorden met logische datieve onderwerpen in het Duits (135)</a:t>
            </a:r>
          </a:p>
          <a:p>
            <a:r>
              <a:rPr lang="nl-BE" sz="4000" cap="small" dirty="0">
                <a:latin typeface="Gill Sans MT" panose="020B0502020104020203" pitchFamily="34" charset="0"/>
              </a:rPr>
              <a:t>[</a:t>
            </a:r>
            <a:r>
              <a:rPr lang="nl-BE" sz="4000" cap="small" dirty="0" err="1">
                <a:latin typeface="Gill Sans MT" panose="020B0502020104020203" pitchFamily="34" charset="0"/>
              </a:rPr>
              <a:t>np</a:t>
            </a:r>
            <a:r>
              <a:rPr lang="nl-BE" sz="4000" cap="small" dirty="0">
                <a:latin typeface="Gill Sans MT" panose="020B0502020104020203" pitchFamily="34" charset="0"/>
              </a:rPr>
              <a:t>]-[v]-[</a:t>
            </a:r>
            <a:r>
              <a:rPr lang="nl-BE" sz="4000" cap="small" dirty="0" err="1">
                <a:latin typeface="Gill Sans MT" panose="020B0502020104020203" pitchFamily="34" charset="0"/>
              </a:rPr>
              <a:t>np</a:t>
            </a:r>
            <a:r>
              <a:rPr lang="nl-BE" sz="4000" cap="small" dirty="0">
                <a:latin typeface="Gill Sans MT" panose="020B0502020104020203" pitchFamily="34" charset="0"/>
              </a:rPr>
              <a:t>] </a:t>
            </a:r>
            <a:r>
              <a:rPr lang="nl-BE" sz="4000" dirty="0">
                <a:latin typeface="Gill Sans MT" panose="020B0502020104020203" pitchFamily="34" charset="0"/>
              </a:rPr>
              <a:t>~ “spectrum van partiële productiviteit”</a:t>
            </a:r>
          </a:p>
          <a:p>
            <a:r>
              <a:rPr lang="nl-BE" sz="4000" dirty="0">
                <a:latin typeface="Gill Sans MT" panose="020B0502020104020203" pitchFamily="34" charset="0"/>
              </a:rPr>
              <a:t>Interactie tussen de verschillende </a:t>
            </a:r>
            <a:r>
              <a:rPr lang="nl-BE" sz="4000" dirty="0" err="1">
                <a:latin typeface="Gill Sans MT" panose="020B0502020104020203" pitchFamily="34" charset="0"/>
              </a:rPr>
              <a:t>slots</a:t>
            </a:r>
            <a:r>
              <a:rPr lang="nl-BE" sz="4000" dirty="0">
                <a:latin typeface="Gill Sans MT" panose="020B0502020104020203" pitchFamily="34" charset="0"/>
              </a:rPr>
              <a:t>? Cf. </a:t>
            </a:r>
            <a:r>
              <a:rPr lang="nl-BE" sz="4000" cap="small" dirty="0">
                <a:latin typeface="Gill Sans MT" panose="020B0502020104020203" pitchFamily="34" charset="0"/>
              </a:rPr>
              <a:t>[pro]-[v]-[pro] </a:t>
            </a:r>
            <a:r>
              <a:rPr lang="nl-BE" sz="4000" dirty="0">
                <a:latin typeface="Gill Sans MT" panose="020B0502020104020203" pitchFamily="34" charset="0"/>
              </a:rPr>
              <a:t>vs. [</a:t>
            </a:r>
            <a:r>
              <a:rPr lang="nl-BE" sz="4000" cap="small" dirty="0">
                <a:latin typeface="Gill Sans MT" panose="020B0502020104020203" pitchFamily="34" charset="0"/>
              </a:rPr>
              <a:t>pro]-[v]-[</a:t>
            </a:r>
            <a:r>
              <a:rPr lang="nl-BE" sz="4000" cap="small" dirty="0" err="1">
                <a:latin typeface="Gill Sans MT" panose="020B0502020104020203" pitchFamily="34" charset="0"/>
              </a:rPr>
              <a:t>np</a:t>
            </a:r>
            <a:r>
              <a:rPr lang="nl-BE" sz="4000" cap="small" dirty="0">
                <a:latin typeface="Gill Sans MT" panose="020B0502020104020203" pitchFamily="34" charset="0"/>
              </a:rPr>
              <a:t>] / [</a:t>
            </a:r>
            <a:r>
              <a:rPr lang="nl-BE" sz="4000" cap="small" dirty="0" err="1">
                <a:latin typeface="Gill Sans MT" panose="020B0502020104020203" pitchFamily="34" charset="0"/>
              </a:rPr>
              <a:t>np</a:t>
            </a:r>
            <a:r>
              <a:rPr lang="nl-BE" sz="4000" cap="small" dirty="0">
                <a:latin typeface="Gill Sans MT" panose="020B0502020104020203" pitchFamily="34" charset="0"/>
              </a:rPr>
              <a:t>]-[v]-[pro</a:t>
            </a:r>
            <a:r>
              <a:rPr lang="nl-BE" sz="4000" dirty="0">
                <a:latin typeface="Gill Sans MT" panose="020B0502020104020203" pitchFamily="34" charset="0"/>
              </a:rPr>
              <a:t>]</a:t>
            </a:r>
          </a:p>
          <a:p>
            <a:pPr lvl="1"/>
            <a:r>
              <a:rPr lang="nl-BE" sz="3600" dirty="0">
                <a:latin typeface="Gill Sans MT" panose="020B0502020104020203" pitchFamily="34" charset="0"/>
              </a:rPr>
              <a:t>Pronominale status </a:t>
            </a:r>
            <a:r>
              <a:rPr lang="nl-BE" sz="3600" dirty="0" err="1">
                <a:latin typeface="Gill Sans MT" panose="020B0502020104020203" pitchFamily="34" charset="0"/>
              </a:rPr>
              <a:t>an</a:t>
            </a:r>
            <a:r>
              <a:rPr lang="nl-BE" sz="3600" dirty="0">
                <a:latin typeface="Gill Sans MT" panose="020B0502020104020203" pitchFamily="34" charset="0"/>
              </a:rPr>
              <a:t> </a:t>
            </a:r>
            <a:r>
              <a:rPr lang="nl-BE" sz="3600" dirty="0" err="1">
                <a:latin typeface="Gill Sans MT" panose="020B0502020104020203" pitchFamily="34" charset="0"/>
              </a:rPr>
              <a:t>sich</a:t>
            </a:r>
            <a:r>
              <a:rPr lang="nl-BE" sz="3600" dirty="0">
                <a:latin typeface="Gill Sans MT" panose="020B0502020104020203" pitchFamily="34" charset="0"/>
              </a:rPr>
              <a:t> ontoereikend als verklarende variabele</a:t>
            </a:r>
          </a:p>
          <a:p>
            <a:endParaRPr lang="nl-BE" sz="4000" cap="small" dirty="0">
              <a:latin typeface="Gill Sans MT" panose="020B0502020104020203" pitchFamily="34" charset="0"/>
            </a:endParaRPr>
          </a:p>
          <a:p>
            <a:r>
              <a:rPr lang="nl-BE" sz="4000" dirty="0">
                <a:latin typeface="Gill Sans MT" panose="020B0502020104020203" pitchFamily="34" charset="0"/>
              </a:rPr>
              <a:t>Clash tussen werkwoordbias, effect van semantische klasse en </a:t>
            </a:r>
            <a:r>
              <a:rPr lang="nl-BE" sz="4000" dirty="0" err="1">
                <a:latin typeface="Gill Sans MT" panose="020B0502020104020203" pitchFamily="34" charset="0"/>
              </a:rPr>
              <a:t>pronominaliteit</a:t>
            </a:r>
            <a:r>
              <a:rPr lang="nl-BE" sz="4000" dirty="0">
                <a:latin typeface="Gill Sans MT" panose="020B0502020104020203" pitchFamily="34" charset="0"/>
              </a:rPr>
              <a:t>?</a:t>
            </a:r>
          </a:p>
          <a:p>
            <a:pPr lvl="1"/>
            <a:endParaRPr lang="nl-BE" sz="4000" dirty="0">
              <a:latin typeface="Gill Sans MT" panose="020B0502020104020203" pitchFamily="34" charset="0"/>
            </a:endParaRPr>
          </a:p>
          <a:p>
            <a:r>
              <a:rPr lang="nl-BE" sz="4000" dirty="0">
                <a:latin typeface="Gill Sans MT" panose="020B0502020104020203" pitchFamily="34" charset="0"/>
              </a:rPr>
              <a:t>Volgende stappen:</a:t>
            </a:r>
          </a:p>
          <a:p>
            <a:pPr lvl="1"/>
            <a:r>
              <a:rPr lang="nl-BE" sz="3600" dirty="0">
                <a:latin typeface="Gill Sans MT" panose="020B0502020104020203" pitchFamily="34" charset="0"/>
              </a:rPr>
              <a:t>Multifactoriële analyse</a:t>
            </a:r>
          </a:p>
          <a:p>
            <a:pPr lvl="1"/>
            <a:r>
              <a:rPr lang="nl-BE" sz="3600" dirty="0">
                <a:latin typeface="Gill Sans MT" panose="020B0502020104020203" pitchFamily="34" charset="0"/>
              </a:rPr>
              <a:t>VSS: </a:t>
            </a:r>
            <a:r>
              <a:rPr lang="nl-BE" sz="3600" dirty="0" err="1">
                <a:latin typeface="Gill Sans MT" panose="020B0502020104020203" pitchFamily="34" charset="0"/>
              </a:rPr>
              <a:t>werkwoordssemantiek</a:t>
            </a:r>
            <a:r>
              <a:rPr lang="nl-BE" sz="3600" dirty="0">
                <a:latin typeface="Gill Sans MT" panose="020B0502020104020203" pitchFamily="34" charset="0"/>
              </a:rPr>
              <a:t> in kaart brengen</a:t>
            </a:r>
          </a:p>
          <a:p>
            <a:pPr lvl="1"/>
            <a:r>
              <a:rPr lang="nl-BE" sz="3600" dirty="0" err="1">
                <a:latin typeface="Gill Sans MT" panose="020B0502020104020203" pitchFamily="34" charset="0"/>
              </a:rPr>
              <a:t>Taalvergelijkende</a:t>
            </a:r>
            <a:r>
              <a:rPr lang="nl-BE" sz="3600" dirty="0">
                <a:latin typeface="Gill Sans MT" panose="020B0502020104020203" pitchFamily="34" charset="0"/>
              </a:rPr>
              <a:t> studie met het IJslands</a:t>
            </a:r>
          </a:p>
          <a:p>
            <a:pPr lvl="1"/>
            <a:endParaRPr lang="en-GB" sz="3600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F03ADDA-F475-4D9B-9D92-5F781E8AA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47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228872123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1074" y="1743240"/>
            <a:ext cx="7419544" cy="5769600"/>
          </a:xfrm>
        </p:spPr>
        <p:txBody>
          <a:bodyPr/>
          <a:lstStyle/>
          <a:p>
            <a:r>
              <a:rPr lang="en-GB" sz="3500" dirty="0">
                <a:latin typeface="Gill Sans MT" panose="020B0502020104020203" pitchFamily="34" charset="0"/>
              </a:rPr>
              <a:t>Joren Somers</a:t>
            </a:r>
            <a:br>
              <a:rPr lang="en-GB" dirty="0">
                <a:latin typeface="Gill Sans MT" panose="020B0502020104020203" pitchFamily="34" charset="0"/>
              </a:rPr>
            </a:br>
            <a:r>
              <a:rPr lang="en-GB" dirty="0">
                <a:latin typeface="Gill Sans MT" panose="020B0502020104020203" pitchFamily="34" charset="0"/>
              </a:rPr>
              <a:t>joren.somers@ugent.be</a:t>
            </a:r>
            <a:br>
              <a:rPr lang="en-GB" dirty="0">
                <a:latin typeface="Gill Sans MT" panose="020B0502020104020203" pitchFamily="34" charset="0"/>
              </a:rPr>
            </a:br>
            <a:br>
              <a:rPr lang="en-GB" dirty="0">
                <a:latin typeface="Gill Sans MT" panose="020B0502020104020203" pitchFamily="34" charset="0"/>
              </a:rPr>
            </a:br>
            <a:r>
              <a:rPr lang="en-GB" sz="3500" dirty="0" err="1">
                <a:latin typeface="Gill Sans MT" panose="020B0502020104020203" pitchFamily="34" charset="0"/>
              </a:rPr>
              <a:t>Jóhanna</a:t>
            </a:r>
            <a:r>
              <a:rPr lang="en-GB" sz="3500" dirty="0">
                <a:latin typeface="Gill Sans MT" panose="020B0502020104020203" pitchFamily="34" charset="0"/>
              </a:rPr>
              <a:t> </a:t>
            </a:r>
            <a:r>
              <a:rPr lang="en-GB" sz="3500" dirty="0" err="1">
                <a:latin typeface="Gill Sans MT" panose="020B0502020104020203" pitchFamily="34" charset="0"/>
              </a:rPr>
              <a:t>Barðdal</a:t>
            </a:r>
            <a:br>
              <a:rPr lang="en-GB" dirty="0">
                <a:latin typeface="Gill Sans MT" panose="020B0502020104020203" pitchFamily="34" charset="0"/>
              </a:rPr>
            </a:br>
            <a:r>
              <a:rPr lang="en-GB" dirty="0">
                <a:latin typeface="Gill Sans MT" panose="020B0502020104020203" pitchFamily="34" charset="0"/>
              </a:rPr>
              <a:t>johanna.barddal@ugent.be</a:t>
            </a:r>
            <a:br>
              <a:rPr lang="en-GB" dirty="0">
                <a:latin typeface="Gill Sans MT" panose="020B0502020104020203" pitchFamily="34" charset="0"/>
              </a:rPr>
            </a:br>
            <a:br>
              <a:rPr lang="en-GB" dirty="0">
                <a:latin typeface="Gill Sans MT" panose="020B0502020104020203" pitchFamily="34" charset="0"/>
              </a:rPr>
            </a:br>
            <a:br>
              <a:rPr lang="en-GB" dirty="0">
                <a:latin typeface="Gill Sans MT" panose="020B0502020104020203" pitchFamily="34" charset="0"/>
              </a:rPr>
            </a:br>
            <a:br>
              <a:rPr lang="en-GB" dirty="0">
                <a:latin typeface="Gill Sans MT" panose="020B0502020104020203" pitchFamily="34" charset="0"/>
              </a:rPr>
            </a:br>
            <a:r>
              <a:rPr lang="en-GB" dirty="0" err="1">
                <a:latin typeface="Gill Sans MT" panose="020B0502020104020203" pitchFamily="34" charset="0"/>
              </a:rPr>
              <a:t>Scandinavistiek</a:t>
            </a:r>
            <a:br>
              <a:rPr lang="en-GB" dirty="0">
                <a:latin typeface="Gill Sans MT" panose="020B0502020104020203" pitchFamily="34" charset="0"/>
              </a:rPr>
            </a:br>
            <a:r>
              <a:rPr lang="en-GB" dirty="0" err="1">
                <a:latin typeface="Gill Sans MT" panose="020B0502020104020203" pitchFamily="34" charset="0"/>
              </a:rPr>
              <a:t>Afdeling</a:t>
            </a:r>
            <a:r>
              <a:rPr lang="en-GB" dirty="0">
                <a:latin typeface="Gill Sans MT" panose="020B0502020104020203" pitchFamily="34" charset="0"/>
              </a:rPr>
              <a:t> </a:t>
            </a:r>
            <a:r>
              <a:rPr lang="en-GB" dirty="0" err="1">
                <a:latin typeface="Gill Sans MT" panose="020B0502020104020203" pitchFamily="34" charset="0"/>
              </a:rPr>
              <a:t>Taalkunde</a:t>
            </a: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D1BCAE98-FCF8-400E-AC82-13B821D638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11963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cap="small" dirty="0">
                <a:latin typeface="Gill Sans MT" panose="020B0502020104020203" pitchFamily="34" charset="0"/>
              </a:rPr>
              <a:t>De constructie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sz="4000" dirty="0">
                <a:latin typeface="Gill Sans MT" panose="020B0502020104020203" pitchFamily="34" charset="0"/>
              </a:rPr>
              <a:t>Alternerende werkwoorden in het Duits?</a:t>
            </a:r>
            <a:endParaRPr lang="nl-NL" dirty="0">
              <a:latin typeface="Gill Sans MT" panose="020B0502020104020203" pitchFamily="34" charset="0"/>
            </a:endParaRPr>
          </a:p>
          <a:p>
            <a:pPr lvl="1"/>
            <a:r>
              <a:rPr lang="nl-NL" sz="3600" i="1" dirty="0" err="1">
                <a:latin typeface="Gill Sans MT" panose="020B0502020104020203" pitchFamily="34" charset="0"/>
              </a:rPr>
              <a:t>Dem</a:t>
            </a:r>
            <a:r>
              <a:rPr lang="nl-NL" sz="3600" i="1" dirty="0">
                <a:latin typeface="Gill Sans MT" panose="020B0502020104020203" pitchFamily="34" charset="0"/>
              </a:rPr>
              <a:t> Mann				</a:t>
            </a:r>
            <a:r>
              <a:rPr lang="nl-NL" sz="3600" i="1" dirty="0" err="1">
                <a:latin typeface="Gill Sans MT" panose="020B0502020104020203" pitchFamily="34" charset="0"/>
              </a:rPr>
              <a:t>gefällt</a:t>
            </a:r>
            <a:r>
              <a:rPr lang="nl-NL" sz="3600" i="1" dirty="0">
                <a:latin typeface="Gill Sans MT" panose="020B0502020104020203" pitchFamily="34" charset="0"/>
              </a:rPr>
              <a:t>		das </a:t>
            </a:r>
            <a:r>
              <a:rPr lang="nl-NL" sz="3600" i="1" dirty="0" err="1">
                <a:latin typeface="Gill Sans MT" panose="020B0502020104020203" pitchFamily="34" charset="0"/>
              </a:rPr>
              <a:t>Buch</a:t>
            </a:r>
            <a:br>
              <a:rPr lang="nl-NL" sz="3600" dirty="0">
                <a:latin typeface="Gill Sans MT" panose="020B0502020104020203" pitchFamily="34" charset="0"/>
              </a:rPr>
            </a:br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de</a:t>
            </a:r>
            <a:r>
              <a:rPr lang="nl-NL" sz="3600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.</a:t>
            </a:r>
            <a:r>
              <a:rPr lang="nl-NL" sz="3600" cap="small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dat</a:t>
            </a:r>
            <a:r>
              <a:rPr lang="nl-NL" sz="3600" b="1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 man</a:t>
            </a:r>
            <a:r>
              <a:rPr lang="nl-NL" sz="36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			bevalt		</a:t>
            </a:r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het</a:t>
            </a:r>
            <a:r>
              <a:rPr lang="nl-NL" sz="3600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.</a:t>
            </a:r>
            <a:r>
              <a:rPr lang="nl-NL" sz="3600" cap="small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nom</a:t>
            </a:r>
            <a:r>
              <a:rPr lang="nl-NL" sz="36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 </a:t>
            </a:r>
            <a:r>
              <a:rPr lang="nl-NL" sz="3600" b="1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boek</a:t>
            </a:r>
            <a:br>
              <a:rPr lang="nl-NL" sz="3600" dirty="0">
                <a:latin typeface="Gill Sans MT" panose="020B0502020104020203" pitchFamily="34" charset="0"/>
              </a:rPr>
            </a:br>
            <a:r>
              <a:rPr lang="nl-NL" sz="3600" dirty="0">
                <a:latin typeface="Gill Sans MT" panose="020B0502020104020203" pitchFamily="34" charset="0"/>
              </a:rPr>
              <a:t>“Het boek bevalt de man”</a:t>
            </a:r>
          </a:p>
          <a:p>
            <a:pPr lvl="1"/>
            <a:endParaRPr lang="nl-NL" sz="3600" dirty="0">
              <a:latin typeface="Gill Sans MT" panose="020B0502020104020203" pitchFamily="34" charset="0"/>
            </a:endParaRPr>
          </a:p>
          <a:p>
            <a:pPr lvl="1"/>
            <a:r>
              <a:rPr lang="nl-NL" sz="3600" i="1" dirty="0">
                <a:latin typeface="Gill Sans MT" panose="020B0502020104020203" pitchFamily="34" charset="0"/>
              </a:rPr>
              <a:t>Das </a:t>
            </a:r>
            <a:r>
              <a:rPr lang="nl-NL" sz="3600" i="1" dirty="0" err="1">
                <a:latin typeface="Gill Sans MT" panose="020B0502020104020203" pitchFamily="34" charset="0"/>
              </a:rPr>
              <a:t>Buch</a:t>
            </a:r>
            <a:r>
              <a:rPr lang="nl-NL" sz="3600" i="1" dirty="0">
                <a:latin typeface="Gill Sans MT" panose="020B0502020104020203" pitchFamily="34" charset="0"/>
              </a:rPr>
              <a:t>					</a:t>
            </a:r>
            <a:r>
              <a:rPr lang="nl-NL" sz="3600" i="1" dirty="0" err="1">
                <a:latin typeface="Gill Sans MT" panose="020B0502020104020203" pitchFamily="34" charset="0"/>
              </a:rPr>
              <a:t>gefällt</a:t>
            </a:r>
            <a:r>
              <a:rPr lang="nl-NL" sz="3600" i="1" dirty="0">
                <a:latin typeface="Gill Sans MT" panose="020B0502020104020203" pitchFamily="34" charset="0"/>
              </a:rPr>
              <a:t>		</a:t>
            </a:r>
            <a:r>
              <a:rPr lang="nl-NL" sz="3600" i="1" dirty="0" err="1">
                <a:latin typeface="Gill Sans MT" panose="020B0502020104020203" pitchFamily="34" charset="0"/>
              </a:rPr>
              <a:t>dem</a:t>
            </a:r>
            <a:r>
              <a:rPr lang="nl-NL" sz="3600" i="1" dirty="0">
                <a:latin typeface="Gill Sans MT" panose="020B0502020104020203" pitchFamily="34" charset="0"/>
              </a:rPr>
              <a:t> Mann</a:t>
            </a:r>
            <a:br>
              <a:rPr lang="nl-NL" sz="3600" dirty="0">
                <a:latin typeface="Gill Sans MT" panose="020B0502020104020203" pitchFamily="34" charset="0"/>
              </a:rPr>
            </a:br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het</a:t>
            </a:r>
            <a:r>
              <a:rPr lang="nl-NL" sz="3600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.</a:t>
            </a:r>
            <a:r>
              <a:rPr lang="nl-NL" sz="3600" cap="small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nom</a:t>
            </a:r>
            <a:r>
              <a:rPr lang="nl-NL" sz="36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 </a:t>
            </a:r>
            <a:r>
              <a:rPr lang="nl-NL" sz="3600" b="1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boek	</a:t>
            </a:r>
            <a:r>
              <a:rPr lang="nl-NL" sz="36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	bevalt		</a:t>
            </a:r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de</a:t>
            </a:r>
            <a:r>
              <a:rPr lang="nl-NL" sz="3600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.</a:t>
            </a:r>
            <a:r>
              <a:rPr lang="nl-NL" sz="3600" cap="small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dat</a:t>
            </a:r>
            <a:r>
              <a:rPr lang="nl-NL" sz="3600" b="1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 man</a:t>
            </a:r>
            <a:br>
              <a:rPr lang="nl-NL" sz="3600" dirty="0">
                <a:latin typeface="Gill Sans MT" panose="020B0502020104020203" pitchFamily="34" charset="0"/>
              </a:rPr>
            </a:br>
            <a:r>
              <a:rPr lang="nl-NL" sz="3600" dirty="0">
                <a:latin typeface="Gill Sans MT" panose="020B0502020104020203" pitchFamily="34" charset="0"/>
              </a:rPr>
              <a:t>“Het boek bevalt de man”</a:t>
            </a:r>
          </a:p>
          <a:p>
            <a:pPr lvl="1"/>
            <a:endParaRPr lang="nl-NL" sz="3600" dirty="0">
              <a:latin typeface="Gill Sans MT" panose="020B0502020104020203" pitchFamily="34" charset="0"/>
            </a:endParaRPr>
          </a:p>
          <a:p>
            <a:r>
              <a:rPr lang="nl-NL" sz="4000" dirty="0">
                <a:latin typeface="Gill Sans MT" panose="020B0502020104020203" pitchFamily="34" charset="0"/>
              </a:rPr>
              <a:t>“Both word orders have been </a:t>
            </a:r>
            <a:r>
              <a:rPr lang="nl-NL" sz="4000" dirty="0" err="1">
                <a:latin typeface="Gill Sans MT" panose="020B0502020104020203" pitchFamily="34" charset="0"/>
              </a:rPr>
              <a:t>claimed</a:t>
            </a:r>
            <a:r>
              <a:rPr lang="nl-NL" sz="4000" dirty="0">
                <a:latin typeface="Gill Sans MT" panose="020B0502020104020203" pitchFamily="34" charset="0"/>
              </a:rPr>
              <a:t> </a:t>
            </a:r>
            <a:r>
              <a:rPr lang="nl-NL" sz="4000" dirty="0" err="1">
                <a:latin typeface="Gill Sans MT" panose="020B0502020104020203" pitchFamily="34" charset="0"/>
              </a:rPr>
              <a:t>to</a:t>
            </a:r>
            <a:r>
              <a:rPr lang="nl-NL" sz="4000" dirty="0">
                <a:latin typeface="Gill Sans MT" panose="020B0502020104020203" pitchFamily="34" charset="0"/>
              </a:rPr>
              <a:t> </a:t>
            </a:r>
            <a:r>
              <a:rPr lang="nl-NL" sz="4000" dirty="0" err="1">
                <a:latin typeface="Gill Sans MT" panose="020B0502020104020203" pitchFamily="34" charset="0"/>
              </a:rPr>
              <a:t>be</a:t>
            </a:r>
            <a:r>
              <a:rPr lang="nl-NL" sz="4000" dirty="0">
                <a:latin typeface="Gill Sans MT" panose="020B0502020104020203" pitchFamily="34" charset="0"/>
              </a:rPr>
              <a:t> </a:t>
            </a:r>
            <a:r>
              <a:rPr lang="nl-NL" sz="4000" dirty="0" err="1">
                <a:latin typeface="Gill Sans MT" panose="020B0502020104020203" pitchFamily="34" charset="0"/>
              </a:rPr>
              <a:t>equally</a:t>
            </a:r>
            <a:r>
              <a:rPr lang="nl-NL" sz="4000" dirty="0">
                <a:latin typeface="Gill Sans MT" panose="020B0502020104020203" pitchFamily="34" charset="0"/>
              </a:rPr>
              <a:t> </a:t>
            </a:r>
            <a:r>
              <a:rPr lang="nl-NL" sz="4000" dirty="0" err="1">
                <a:latin typeface="Gill Sans MT" panose="020B0502020104020203" pitchFamily="34" charset="0"/>
              </a:rPr>
              <a:t>neutral</a:t>
            </a:r>
            <a:r>
              <a:rPr lang="nl-NL" sz="4000" dirty="0">
                <a:latin typeface="Gill Sans MT" panose="020B0502020104020203" pitchFamily="34" charset="0"/>
              </a:rPr>
              <a:t> (…)” (</a:t>
            </a:r>
            <a:r>
              <a:rPr lang="nl-NL" sz="4000" dirty="0" err="1">
                <a:latin typeface="Gill Sans MT" panose="020B0502020104020203" pitchFamily="34" charset="0"/>
              </a:rPr>
              <a:t>Barðdal</a:t>
            </a:r>
            <a:r>
              <a:rPr lang="nl-NL" sz="4000" dirty="0">
                <a:latin typeface="Gill Sans MT" panose="020B0502020104020203" pitchFamily="34" charset="0"/>
              </a:rPr>
              <a:t> et al. 2019)</a:t>
            </a:r>
          </a:p>
          <a:p>
            <a:r>
              <a:rPr lang="nl-NL" sz="4000" dirty="0">
                <a:latin typeface="Gill Sans MT" panose="020B0502020104020203" pitchFamily="34" charset="0"/>
              </a:rPr>
              <a:t>Cf. </a:t>
            </a:r>
            <a:r>
              <a:rPr lang="nl-NL" sz="4000" dirty="0" err="1">
                <a:latin typeface="Gill Sans MT" panose="020B0502020104020203" pitchFamily="34" charset="0"/>
              </a:rPr>
              <a:t>Lenerz</a:t>
            </a:r>
            <a:r>
              <a:rPr lang="nl-NL" sz="4000" dirty="0">
                <a:latin typeface="Gill Sans MT" panose="020B0502020104020203" pitchFamily="34" charset="0"/>
              </a:rPr>
              <a:t> 1977, Primus 2012; </a:t>
            </a:r>
            <a:r>
              <a:rPr lang="nl-NL" sz="4000" dirty="0" err="1">
                <a:latin typeface="Gill Sans MT" panose="020B0502020104020203" pitchFamily="34" charset="0"/>
              </a:rPr>
              <a:t>Anagnostopoulou</a:t>
            </a:r>
            <a:r>
              <a:rPr lang="nl-NL" sz="4000" dirty="0">
                <a:latin typeface="Gill Sans MT" panose="020B0502020104020203" pitchFamily="34" charset="0"/>
              </a:rPr>
              <a:t> 1999 (Nieuwgrieks)</a:t>
            </a:r>
          </a:p>
          <a:p>
            <a:endParaRPr lang="nl-NL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5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3104072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cap="small" dirty="0">
                <a:latin typeface="Gill Sans MT" panose="020B0502020104020203" pitchFamily="34" charset="0"/>
              </a:rPr>
              <a:t>De constructie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sz="4000" dirty="0">
                <a:latin typeface="Gill Sans MT" panose="020B0502020104020203" pitchFamily="34" charset="0"/>
              </a:rPr>
              <a:t>Alternerende werkwoorden in het Duits?</a:t>
            </a:r>
            <a:endParaRPr lang="nl-NL" dirty="0">
              <a:latin typeface="Gill Sans MT" panose="020B0502020104020203" pitchFamily="34" charset="0"/>
            </a:endParaRPr>
          </a:p>
          <a:p>
            <a:pPr lvl="1"/>
            <a:r>
              <a:rPr lang="nl-NL" sz="3600" i="1" dirty="0" err="1">
                <a:latin typeface="Gill Sans MT" panose="020B0502020104020203" pitchFamily="34" charset="0"/>
              </a:rPr>
              <a:t>Dem</a:t>
            </a:r>
            <a:r>
              <a:rPr lang="nl-NL" sz="3600" i="1" dirty="0">
                <a:latin typeface="Gill Sans MT" panose="020B0502020104020203" pitchFamily="34" charset="0"/>
              </a:rPr>
              <a:t> Mann				</a:t>
            </a:r>
            <a:r>
              <a:rPr lang="nl-NL" sz="3600" i="1" dirty="0" err="1">
                <a:latin typeface="Gill Sans MT" panose="020B0502020104020203" pitchFamily="34" charset="0"/>
              </a:rPr>
              <a:t>gefällt</a:t>
            </a:r>
            <a:r>
              <a:rPr lang="nl-NL" sz="3600" i="1" dirty="0">
                <a:latin typeface="Gill Sans MT" panose="020B0502020104020203" pitchFamily="34" charset="0"/>
              </a:rPr>
              <a:t>		das </a:t>
            </a:r>
            <a:r>
              <a:rPr lang="nl-NL" sz="3600" i="1" dirty="0" err="1">
                <a:latin typeface="Gill Sans MT" panose="020B0502020104020203" pitchFamily="34" charset="0"/>
              </a:rPr>
              <a:t>Buch</a:t>
            </a:r>
            <a:br>
              <a:rPr lang="nl-NL" sz="3600" dirty="0">
                <a:latin typeface="Gill Sans MT" panose="020B0502020104020203" pitchFamily="34" charset="0"/>
              </a:rPr>
            </a:br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de</a:t>
            </a:r>
            <a:r>
              <a:rPr lang="nl-NL" sz="3600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.</a:t>
            </a:r>
            <a:r>
              <a:rPr lang="nl-NL" sz="3600" cap="small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dat</a:t>
            </a:r>
            <a:r>
              <a:rPr lang="nl-NL" sz="3600" b="1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 man</a:t>
            </a:r>
            <a:r>
              <a:rPr lang="nl-NL" sz="36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			bevalt		</a:t>
            </a:r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het</a:t>
            </a:r>
            <a:r>
              <a:rPr lang="nl-NL" sz="3600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.</a:t>
            </a:r>
            <a:r>
              <a:rPr lang="nl-NL" sz="3600" cap="small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nom</a:t>
            </a:r>
            <a:r>
              <a:rPr lang="nl-NL" sz="36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 </a:t>
            </a:r>
            <a:r>
              <a:rPr lang="nl-NL" sz="3600" b="1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boek</a:t>
            </a:r>
            <a:br>
              <a:rPr lang="nl-NL" sz="3600" dirty="0">
                <a:latin typeface="Gill Sans MT" panose="020B0502020104020203" pitchFamily="34" charset="0"/>
              </a:rPr>
            </a:br>
            <a:r>
              <a:rPr lang="nl-NL" sz="3600" dirty="0">
                <a:latin typeface="Gill Sans MT" panose="020B0502020104020203" pitchFamily="34" charset="0"/>
              </a:rPr>
              <a:t>“Het boek bevalt de man”</a:t>
            </a:r>
          </a:p>
          <a:p>
            <a:pPr lvl="1"/>
            <a:endParaRPr lang="nl-NL" sz="3600" dirty="0">
              <a:latin typeface="Gill Sans MT" panose="020B0502020104020203" pitchFamily="34" charset="0"/>
            </a:endParaRPr>
          </a:p>
          <a:p>
            <a:pPr lvl="1"/>
            <a:r>
              <a:rPr lang="nl-NL" sz="3600" i="1" dirty="0">
                <a:latin typeface="Gill Sans MT" panose="020B0502020104020203" pitchFamily="34" charset="0"/>
              </a:rPr>
              <a:t>Das </a:t>
            </a:r>
            <a:r>
              <a:rPr lang="nl-NL" sz="3600" i="1" dirty="0" err="1">
                <a:latin typeface="Gill Sans MT" panose="020B0502020104020203" pitchFamily="34" charset="0"/>
              </a:rPr>
              <a:t>Buch</a:t>
            </a:r>
            <a:r>
              <a:rPr lang="nl-NL" sz="3600" i="1" dirty="0">
                <a:latin typeface="Gill Sans MT" panose="020B0502020104020203" pitchFamily="34" charset="0"/>
              </a:rPr>
              <a:t>					</a:t>
            </a:r>
            <a:r>
              <a:rPr lang="nl-NL" sz="3600" i="1" dirty="0" err="1">
                <a:latin typeface="Gill Sans MT" panose="020B0502020104020203" pitchFamily="34" charset="0"/>
              </a:rPr>
              <a:t>gefällt</a:t>
            </a:r>
            <a:r>
              <a:rPr lang="nl-NL" sz="3600" i="1" dirty="0">
                <a:latin typeface="Gill Sans MT" panose="020B0502020104020203" pitchFamily="34" charset="0"/>
              </a:rPr>
              <a:t>		</a:t>
            </a:r>
            <a:r>
              <a:rPr lang="nl-NL" sz="3600" i="1" dirty="0" err="1">
                <a:latin typeface="Gill Sans MT" panose="020B0502020104020203" pitchFamily="34" charset="0"/>
              </a:rPr>
              <a:t>dem</a:t>
            </a:r>
            <a:r>
              <a:rPr lang="nl-NL" sz="3600" i="1" dirty="0">
                <a:latin typeface="Gill Sans MT" panose="020B0502020104020203" pitchFamily="34" charset="0"/>
              </a:rPr>
              <a:t> Mann</a:t>
            </a:r>
            <a:br>
              <a:rPr lang="nl-NL" sz="3600" dirty="0">
                <a:latin typeface="Gill Sans MT" panose="020B0502020104020203" pitchFamily="34" charset="0"/>
              </a:rPr>
            </a:br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het</a:t>
            </a:r>
            <a:r>
              <a:rPr lang="nl-NL" sz="3600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.</a:t>
            </a:r>
            <a:r>
              <a:rPr lang="nl-NL" sz="3600" cap="small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nom</a:t>
            </a:r>
            <a:r>
              <a:rPr lang="nl-NL" sz="36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 </a:t>
            </a:r>
            <a:r>
              <a:rPr lang="nl-NL" sz="3600" b="1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boek	</a:t>
            </a:r>
            <a:r>
              <a:rPr lang="nl-NL" sz="36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	bevalt		</a:t>
            </a:r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de</a:t>
            </a:r>
            <a:r>
              <a:rPr lang="nl-NL" sz="3600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.</a:t>
            </a:r>
            <a:r>
              <a:rPr lang="nl-NL" sz="3600" cap="small" dirty="0" err="1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dat</a:t>
            </a:r>
            <a:r>
              <a:rPr lang="nl-NL" sz="3600" b="1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rPr>
              <a:t> man</a:t>
            </a:r>
            <a:br>
              <a:rPr lang="nl-NL" sz="3600" dirty="0">
                <a:latin typeface="Gill Sans MT" panose="020B0502020104020203" pitchFamily="34" charset="0"/>
              </a:rPr>
            </a:br>
            <a:r>
              <a:rPr lang="nl-NL" sz="3600" dirty="0">
                <a:latin typeface="Gill Sans MT" panose="020B0502020104020203" pitchFamily="34" charset="0"/>
              </a:rPr>
              <a:t>“Het boek bevalt de man”</a:t>
            </a:r>
          </a:p>
          <a:p>
            <a:pPr lvl="1"/>
            <a:endParaRPr lang="nl-NL" sz="3600" dirty="0">
              <a:latin typeface="Gill Sans MT" panose="020B0502020104020203" pitchFamily="34" charset="0"/>
            </a:endParaRPr>
          </a:p>
          <a:p>
            <a:r>
              <a:rPr lang="nl-NL" sz="4000" dirty="0">
                <a:latin typeface="Gill Sans MT" panose="020B0502020104020203" pitchFamily="34" charset="0"/>
              </a:rPr>
              <a:t>Verklaring?</a:t>
            </a:r>
          </a:p>
          <a:p>
            <a:pPr lvl="1"/>
            <a:r>
              <a:rPr lang="nl-NL" sz="4000" dirty="0">
                <a:latin typeface="Gill Sans MT" panose="020B0502020104020203" pitchFamily="34" charset="0"/>
              </a:rPr>
              <a:t>Competitie </a:t>
            </a:r>
            <a:r>
              <a:rPr lang="nl-NL" sz="4000" u="sng" dirty="0">
                <a:latin typeface="Gill Sans MT" panose="020B0502020104020203" pitchFamily="34" charset="0"/>
              </a:rPr>
              <a:t>grammaticaal</a:t>
            </a:r>
            <a:r>
              <a:rPr lang="nl-NL" sz="4000" dirty="0">
                <a:latin typeface="Gill Sans MT" panose="020B0502020104020203" pitchFamily="34" charset="0"/>
              </a:rPr>
              <a:t> en </a:t>
            </a:r>
            <a:r>
              <a:rPr lang="nl-NL" sz="4000" u="sng" dirty="0">
                <a:latin typeface="Gill Sans MT" panose="020B0502020104020203" pitchFamily="34" charset="0"/>
              </a:rPr>
              <a:t>logisch</a:t>
            </a:r>
            <a:r>
              <a:rPr lang="nl-NL" sz="4000" dirty="0">
                <a:latin typeface="Gill Sans MT" panose="020B0502020104020203" pitchFamily="34" charset="0"/>
              </a:rPr>
              <a:t> onderwerp</a:t>
            </a:r>
          </a:p>
          <a:p>
            <a:endParaRPr lang="nl-NL" dirty="0">
              <a:latin typeface="Gill Sans MT" panose="020B0502020104020203" pitchFamily="34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6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3702499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930DC5-CBC8-4398-A67E-D60E1EB56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Onderzoeksvragen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8A287A1-52DC-4E97-B630-5C663EB31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4000" dirty="0">
                <a:latin typeface="Gill Sans MT" panose="020B0502020104020203" pitchFamily="34" charset="0"/>
              </a:rPr>
              <a:t>Hoeveel werkwoorden vorderen in het Duits een logisch datief onderwerp?</a:t>
            </a:r>
          </a:p>
          <a:p>
            <a:endParaRPr lang="nl-BE" sz="4000" dirty="0">
              <a:latin typeface="Gill Sans MT" panose="020B0502020104020203" pitchFamily="34" charset="0"/>
            </a:endParaRPr>
          </a:p>
          <a:p>
            <a:r>
              <a:rPr lang="nl-BE" sz="4000" dirty="0">
                <a:latin typeface="Gill Sans MT" panose="020B0502020104020203" pitchFamily="34" charset="0"/>
              </a:rPr>
              <a:t>Is de situatie vergelijkbaar met die in het IJslands, waar sommige werkwoorden alterneren, maar andere enkel het frame [</a:t>
            </a:r>
            <a:r>
              <a:rPr lang="nl-BE" sz="4000" cap="small" dirty="0">
                <a:latin typeface="Gill Sans MT" panose="020B0502020104020203" pitchFamily="34" charset="0"/>
              </a:rPr>
              <a:t>dat]-[v]-[nom]</a:t>
            </a:r>
            <a:r>
              <a:rPr lang="nl-BE" sz="4000" dirty="0">
                <a:latin typeface="Gill Sans MT" panose="020B0502020104020203" pitchFamily="34" charset="0"/>
              </a:rPr>
              <a:t> toelaten?</a:t>
            </a:r>
            <a:br>
              <a:rPr lang="nl-BE" sz="4000" dirty="0">
                <a:latin typeface="Gill Sans MT" panose="020B0502020104020203" pitchFamily="34" charset="0"/>
              </a:rPr>
            </a:br>
            <a:r>
              <a:rPr lang="nl-BE" sz="4000" dirty="0">
                <a:latin typeface="Gill Sans MT" panose="020B0502020104020203" pitchFamily="34" charset="0"/>
              </a:rPr>
              <a:t>&gt; Cf. </a:t>
            </a:r>
            <a:r>
              <a:rPr lang="nl-BE" sz="4000" dirty="0" err="1">
                <a:latin typeface="Gill Sans MT" panose="020B0502020104020203" pitchFamily="34" charset="0"/>
              </a:rPr>
              <a:t>Baayens</a:t>
            </a:r>
            <a:r>
              <a:rPr lang="nl-BE" sz="4000" dirty="0">
                <a:latin typeface="Gill Sans MT" panose="020B0502020104020203" pitchFamily="34" charset="0"/>
              </a:rPr>
              <a:t> notie van de “</a:t>
            </a:r>
            <a:r>
              <a:rPr lang="nl-BE" sz="4000" u="sng" dirty="0" err="1">
                <a:latin typeface="Gill Sans MT" panose="020B0502020104020203" pitchFamily="34" charset="0"/>
              </a:rPr>
              <a:t>realised</a:t>
            </a:r>
            <a:r>
              <a:rPr lang="nl-BE" sz="4000" u="sng" dirty="0">
                <a:latin typeface="Gill Sans MT" panose="020B0502020104020203" pitchFamily="34" charset="0"/>
              </a:rPr>
              <a:t> </a:t>
            </a:r>
            <a:r>
              <a:rPr lang="nl-BE" sz="4000" u="sng" dirty="0" err="1">
                <a:latin typeface="Gill Sans MT" panose="020B0502020104020203" pitchFamily="34" charset="0"/>
              </a:rPr>
              <a:t>productivity</a:t>
            </a:r>
            <a:r>
              <a:rPr lang="nl-BE" sz="4000" dirty="0">
                <a:latin typeface="Gill Sans MT" panose="020B0502020104020203" pitchFamily="34" charset="0"/>
              </a:rPr>
              <a:t>”</a:t>
            </a:r>
            <a:endParaRPr lang="nl-BE" sz="4000" u="sng" dirty="0">
              <a:latin typeface="Gill Sans MT" panose="020B0502020104020203" pitchFamily="34" charset="0"/>
            </a:endParaRPr>
          </a:p>
          <a:p>
            <a:endParaRPr lang="nl-BE" sz="4000" dirty="0">
              <a:latin typeface="Gill Sans MT" panose="020B0502020104020203" pitchFamily="34" charset="0"/>
            </a:endParaRPr>
          </a:p>
          <a:p>
            <a:r>
              <a:rPr lang="nl-BE" sz="4000" dirty="0">
                <a:latin typeface="Gill Sans MT" panose="020B0502020104020203" pitchFamily="34" charset="0"/>
              </a:rPr>
              <a:t>Wat is de invloed van pronomina op de linearisatie?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CB8D7DA-35D6-4880-A443-D53B6F8DE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7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1649261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07D6E1-95FD-4B49-AAA7-A466383AE7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>
                <a:latin typeface="Gill Sans MT" panose="020B0502020104020203" pitchFamily="34" charset="0"/>
              </a:rPr>
              <a:t>I. Lexicografische studie</a:t>
            </a:r>
            <a:endParaRPr lang="is-IS" dirty="0">
              <a:latin typeface="Gill Sans MT" panose="020B0502020104020203" pitchFamily="34" charset="0"/>
            </a:endParaRP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8086574D-0E2D-4DA9-9C68-54F8C71BD3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pPr/>
              <a:t>8</a:t>
            </a:fld>
            <a:endParaRPr lang="nl-BE" noProof="0" dirty="0"/>
          </a:p>
        </p:txBody>
      </p:sp>
      <p:pic>
        <p:nvPicPr>
          <p:cNvPr id="6" name="Graphic 5" descr="Boeken">
            <a:extLst>
              <a:ext uri="{FF2B5EF4-FFF2-40B4-BE49-F238E27FC236}">
                <a16:creationId xmlns:a16="http://schemas.microsoft.com/office/drawing/2014/main" id="{4F329C52-E0C6-433D-8AAE-10BF73124C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527601" y="5162436"/>
            <a:ext cx="25200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302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9DCB5F-CDCC-4D88-93E1-6DF82FAA9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>
                <a:latin typeface="Gill Sans MT" panose="020B0502020104020203" pitchFamily="34" charset="0"/>
              </a:rPr>
              <a:t>Methodologie</a:t>
            </a:r>
            <a:endParaRPr lang="is-IS" cap="small" dirty="0">
              <a:latin typeface="Gill Sans MT" panose="020B0502020104020203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5430A98-CDC6-4C9F-A80F-8790F1606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4000" dirty="0">
                <a:latin typeface="Gill Sans MT" panose="020B0502020104020203" pitchFamily="34" charset="0"/>
              </a:rPr>
              <a:t>&lt; </a:t>
            </a:r>
            <a:r>
              <a:rPr lang="nl-BE" sz="4000" dirty="0" err="1">
                <a:latin typeface="Gill Sans MT" panose="020B0502020104020203" pitchFamily="34" charset="0"/>
              </a:rPr>
              <a:t>Barðdal</a:t>
            </a:r>
            <a:r>
              <a:rPr lang="nl-BE" sz="4000" dirty="0">
                <a:latin typeface="Gill Sans MT" panose="020B0502020104020203" pitchFamily="34" charset="0"/>
              </a:rPr>
              <a:t> 2004</a:t>
            </a:r>
          </a:p>
          <a:p>
            <a:endParaRPr lang="nl-BE" sz="4000" dirty="0">
              <a:latin typeface="Gill Sans MT" panose="020B0502020104020203" pitchFamily="34" charset="0"/>
            </a:endParaRPr>
          </a:p>
          <a:p>
            <a:r>
              <a:rPr lang="nl-BE" sz="4000" dirty="0">
                <a:latin typeface="Gill Sans MT" panose="020B0502020104020203" pitchFamily="34" charset="0"/>
              </a:rPr>
              <a:t>Zoekopdracht</a:t>
            </a:r>
          </a:p>
          <a:p>
            <a:pPr lvl="1"/>
            <a:r>
              <a:rPr lang="nl-BE" sz="4000" dirty="0" err="1">
                <a:latin typeface="Gill Sans MT" panose="020B0502020104020203" pitchFamily="34" charset="0"/>
              </a:rPr>
              <a:t>Duden</a:t>
            </a:r>
            <a:endParaRPr lang="nl-BE" sz="4000" dirty="0">
              <a:latin typeface="Gill Sans MT" panose="020B0502020104020203" pitchFamily="34" charset="0"/>
            </a:endParaRPr>
          </a:p>
          <a:p>
            <a:pPr lvl="1"/>
            <a:r>
              <a:rPr lang="nl-BE" sz="4000" dirty="0" err="1">
                <a:latin typeface="Gill Sans MT" panose="020B0502020104020203" pitchFamily="34" charset="0"/>
              </a:rPr>
              <a:t>DeReKo</a:t>
            </a:r>
            <a:r>
              <a:rPr lang="nl-BE" sz="4000" dirty="0">
                <a:latin typeface="Gill Sans MT" panose="020B0502020104020203" pitchFamily="34" charset="0"/>
              </a:rPr>
              <a:t> (</a:t>
            </a:r>
            <a:r>
              <a:rPr lang="nl-BE" sz="4000" dirty="0" err="1">
                <a:latin typeface="Gill Sans MT" panose="020B0502020104020203" pitchFamily="34" charset="0"/>
              </a:rPr>
              <a:t>Tagged</a:t>
            </a:r>
            <a:r>
              <a:rPr lang="nl-BE" sz="4000" dirty="0">
                <a:latin typeface="Gill Sans MT" panose="020B0502020104020203" pitchFamily="34" charset="0"/>
              </a:rPr>
              <a:t>-M)</a:t>
            </a:r>
          </a:p>
          <a:p>
            <a:endParaRPr lang="nl-BE" sz="4000" dirty="0">
              <a:latin typeface="Gill Sans MT" panose="020B0502020104020203" pitchFamily="34" charset="0"/>
            </a:endParaRPr>
          </a:p>
          <a:p>
            <a:r>
              <a:rPr lang="nl-BE" sz="4000" dirty="0">
                <a:latin typeface="Gill Sans MT" panose="020B0502020104020203" pitchFamily="34" charset="0"/>
              </a:rPr>
              <a:t>Bijkomende bronnen: Helbig &amp; Schenkel (1983), </a:t>
            </a:r>
            <a:r>
              <a:rPr lang="nl-BE" sz="4000" dirty="0" err="1">
                <a:latin typeface="Gill Sans MT" panose="020B0502020104020203" pitchFamily="34" charset="0"/>
              </a:rPr>
              <a:t>Lamiroy</a:t>
            </a:r>
            <a:r>
              <a:rPr lang="nl-BE" sz="4000" dirty="0">
                <a:latin typeface="Gill Sans MT" panose="020B0502020104020203" pitchFamily="34" charset="0"/>
              </a:rPr>
              <a:t> &amp; </a:t>
            </a:r>
            <a:r>
              <a:rPr lang="nl-BE" sz="4000" dirty="0" err="1">
                <a:latin typeface="Gill Sans MT" panose="020B0502020104020203" pitchFamily="34" charset="0"/>
              </a:rPr>
              <a:t>Delbecque</a:t>
            </a:r>
            <a:r>
              <a:rPr lang="nl-BE" sz="4000" dirty="0">
                <a:latin typeface="Gill Sans MT" panose="020B0502020104020203" pitchFamily="34" charset="0"/>
              </a:rPr>
              <a:t> (1998), Wegener (1985, 1998)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FAE78BC-91DB-4E85-9A50-2D139F4CF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9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19370585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UGent LW">
      <a:dk1>
        <a:sysClr val="windowText" lastClr="000000"/>
      </a:dk1>
      <a:lt1>
        <a:sysClr val="window" lastClr="FFFFFF"/>
      </a:lt1>
      <a:dk2>
        <a:srgbClr val="1E64C8"/>
      </a:dk2>
      <a:lt2>
        <a:srgbClr val="E9F0FA"/>
      </a:lt2>
      <a:accent1>
        <a:srgbClr val="F1A42B"/>
      </a:accent1>
      <a:accent2>
        <a:srgbClr val="DAAD40"/>
      </a:accent2>
      <a:accent3>
        <a:srgbClr val="DEB655"/>
      </a:accent3>
      <a:accent4>
        <a:srgbClr val="E2BF6B"/>
      </a:accent4>
      <a:accent5>
        <a:srgbClr val="E6C880"/>
      </a:accent5>
      <a:accent6>
        <a:srgbClr val="EBD295"/>
      </a:accent6>
      <a:hlink>
        <a:srgbClr val="1E64C8"/>
      </a:hlink>
      <a:folHlink>
        <a:srgbClr val="1E64C8"/>
      </a:folHlink>
    </a:clrScheme>
    <a:fontScheme name="Universiteit Ge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31750">
          <a:solidFill>
            <a:srgbClr val="1E64C8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0">
          <a:headEnd type="none" w="lg" len="lg"/>
          <a:tailEnd type="none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marL="342900" indent="-342900" algn="l">
          <a:lnSpc>
            <a:spcPct val="120000"/>
          </a:lnSpc>
          <a:buFont typeface="Arial" panose="020B0604020202020204" pitchFamily="34" charset="0"/>
          <a:buChar char="–"/>
          <a:defRPr sz="25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owerPoint_UGent_NL_LW.potx" id="{E4A895C4-6959-4A57-ACEA-10A90C257DBF}" vid="{E144A56D-5E17-41D0-ABA4-9520CC342A8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2A870299ED2D41A53AD7795C68E971" ma:contentTypeVersion="13" ma:contentTypeDescription="Een nieuw document maken." ma:contentTypeScope="" ma:versionID="deb3f1f94f26a416bab1b1bd59193bd0">
  <xsd:schema xmlns:xsd="http://www.w3.org/2001/XMLSchema" xmlns:xs="http://www.w3.org/2001/XMLSchema" xmlns:p="http://schemas.microsoft.com/office/2006/metadata/properties" xmlns:ns3="17b3e189-e6ee-4794-abaf-720e3064dd91" xmlns:ns4="4da47cb7-975f-4ab7-af23-a67dba89b2d5" targetNamespace="http://schemas.microsoft.com/office/2006/metadata/properties" ma:root="true" ma:fieldsID="991e0119eacd0a74a11ba4f2c06312dd" ns3:_="" ns4:_="">
    <xsd:import namespace="17b3e189-e6ee-4794-abaf-720e3064dd91"/>
    <xsd:import namespace="4da47cb7-975f-4ab7-af23-a67dba89b2d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b3e189-e6ee-4794-abaf-720e3064dd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a47cb7-975f-4ab7-af23-a67dba89b2d5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4EBC591-3E03-4CEF-9230-E41CEFFBEE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F065B99-804F-4999-95EB-B8CE14189C6B}">
  <ds:schemaRefs>
    <ds:schemaRef ds:uri="http://schemas.microsoft.com/office/infopath/2007/PartnerControls"/>
    <ds:schemaRef ds:uri="http://purl.org/dc/terms/"/>
    <ds:schemaRef ds:uri="http://purl.org/dc/dcmitype/"/>
    <ds:schemaRef ds:uri="http://purl.org/dc/elements/1.1/"/>
    <ds:schemaRef ds:uri="http://schemas.microsoft.com/office/2006/documentManagement/types"/>
    <ds:schemaRef ds:uri="4da47cb7-975f-4ab7-af23-a67dba89b2d5"/>
    <ds:schemaRef ds:uri="http://www.w3.org/XML/1998/namespace"/>
    <ds:schemaRef ds:uri="17b3e189-e6ee-4794-abaf-720e3064dd91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3F5850BC-962B-4785-88AE-64631B74DE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b3e189-e6ee-4794-abaf-720e3064dd91"/>
    <ds:schemaRef ds:uri="4da47cb7-975f-4ab7-af23-a67dba89b2d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PowerPoint_UGent_NL_LW</Template>
  <TotalTime>42118</TotalTime>
  <Words>3627</Words>
  <Application>Microsoft Office PowerPoint</Application>
  <PresentationFormat>Aangepast</PresentationFormat>
  <Paragraphs>1109</Paragraphs>
  <Slides>48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48</vt:i4>
      </vt:variant>
    </vt:vector>
  </HeadingPairs>
  <TitlesOfParts>
    <vt:vector size="53" baseType="lpstr">
      <vt:lpstr>Arial</vt:lpstr>
      <vt:lpstr>Calibri</vt:lpstr>
      <vt:lpstr>Gill Sans MT</vt:lpstr>
      <vt:lpstr>Symbol</vt:lpstr>
      <vt:lpstr>Kantoorthema</vt:lpstr>
      <vt:lpstr>De alternerende [NOM]-[ V]-[DAT]/[ DAT]-[ V]-[NOM]-constructie in het hedendaagse Duits: een corpusonderzoek</vt:lpstr>
      <vt:lpstr>Overzicht</vt:lpstr>
      <vt:lpstr>De constructie</vt:lpstr>
      <vt:lpstr>De constructie</vt:lpstr>
      <vt:lpstr>De constructie</vt:lpstr>
      <vt:lpstr>De constructie</vt:lpstr>
      <vt:lpstr>Onderzoeksvragen</vt:lpstr>
      <vt:lpstr>I. Lexicografische studie</vt:lpstr>
      <vt:lpstr>Methodologie</vt:lpstr>
      <vt:lpstr>Resultaten</vt:lpstr>
      <vt:lpstr>Monoseme werkwoorden</vt:lpstr>
      <vt:lpstr>Polyseme werkwoorden</vt:lpstr>
      <vt:lpstr>II. Corpusstudie</vt:lpstr>
      <vt:lpstr>Methodologie</vt:lpstr>
      <vt:lpstr>Methodologie</vt:lpstr>
      <vt:lpstr>Methodologie</vt:lpstr>
      <vt:lpstr>Methodologie</vt:lpstr>
      <vt:lpstr>Werkwoordsklassen</vt:lpstr>
      <vt:lpstr>1. [pro]-[v]-[pro]</vt:lpstr>
      <vt:lpstr>1. [pro]-[v]-[pro]</vt:lpstr>
      <vt:lpstr>1. [pro]-[v]-[pro]</vt:lpstr>
      <vt:lpstr>1. [pro]-[v]-[pro]</vt:lpstr>
      <vt:lpstr>1. [pro]-[v]-[pro]</vt:lpstr>
      <vt:lpstr>2. [np]-[v]-[np]</vt:lpstr>
      <vt:lpstr>2. [np]-[v]-[np]</vt:lpstr>
      <vt:lpstr>2. [np]-[v]-[np]</vt:lpstr>
      <vt:lpstr>2. [np]-[v]-[np]</vt:lpstr>
      <vt:lpstr>2. [np]-[v]-[np]</vt:lpstr>
      <vt:lpstr>2. [np]-[v]-[np]</vt:lpstr>
      <vt:lpstr>2. [np]-[v]-[np]</vt:lpstr>
      <vt:lpstr>2. [np]-[v]-[np]</vt:lpstr>
      <vt:lpstr>2. [np]-[v]-[np]</vt:lpstr>
      <vt:lpstr>2. [np]-[v]-[np]</vt:lpstr>
      <vt:lpstr>3. [pro]nom-[v]-[np]dat vs. [np]dat-[v]-[pro]nom</vt:lpstr>
      <vt:lpstr>3. [pro]nom-[v]-[np]dat vs. [np]dat-[v]-[pro]nom</vt:lpstr>
      <vt:lpstr>3. [pro]nom-[v]-[np]dat vs. [np]dat-[v]-[pro]nom</vt:lpstr>
      <vt:lpstr>3. [pro]nom-[v]-[np]dat vs. [np]dat-[v]-[pro]nom</vt:lpstr>
      <vt:lpstr>3. [pro]nom-[v]-[np]dat vs. [np]dat-[v]-[pro]nom</vt:lpstr>
      <vt:lpstr>3. [pro]nom-[v]-[np]dat vs. [np]dat-[v]-[pro]nom</vt:lpstr>
      <vt:lpstr>3. [pro]nom-[v]-[np]dat vs. [np]dat-[v]-[pro]nom</vt:lpstr>
      <vt:lpstr>3. [pro]nom-[v]-[np]dat vs. [np]dat-[v]-[pro]nom</vt:lpstr>
      <vt:lpstr>4. [pro]dat-[v]-[np]nom vs. [np]nom-[v]-[pro]dat</vt:lpstr>
      <vt:lpstr>4. [pro]dat-[v]-[np]nom vs. [np]nom-[v]-[pro]dat</vt:lpstr>
      <vt:lpstr>4. [pro]dat-[v]-[np]nom vs. [np]nom-[v]-[pro]dat</vt:lpstr>
      <vt:lpstr>4. [pro]dat-[v]-[np]nom vs. [np]nom-[v]-[pro]dat</vt:lpstr>
      <vt:lpstr>4. [pro]dat-[v]-[np]nom vs. [np]nom-[v]-[pro]dat</vt:lpstr>
      <vt:lpstr>Conclusie</vt:lpstr>
      <vt:lpstr>Joren Somers joren.somers@ugent.be  Jóhanna Barðdal johanna.barddal@ugent.be    Scandinavistiek Afdeling Taalkunde</vt:lpstr>
    </vt:vector>
  </TitlesOfParts>
  <Manager/>
  <Company>Universiteit Gent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subject/>
  <dc:creator>Joren Somers</dc:creator>
  <cp:keywords/>
  <dc:description/>
  <cp:lastModifiedBy>Joren Somers</cp:lastModifiedBy>
  <cp:revision>182</cp:revision>
  <dcterms:created xsi:type="dcterms:W3CDTF">2021-03-09T09:17:52Z</dcterms:created>
  <dcterms:modified xsi:type="dcterms:W3CDTF">2021-10-16T07:58:42Z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icensed to">
    <vt:lpwstr>Ghent University</vt:lpwstr>
  </property>
  <property fmtid="{D5CDD505-2E9C-101B-9397-08002B2CF9AE}" pid="3" name="Version">
    <vt:lpwstr>1.1</vt:lpwstr>
  </property>
  <property fmtid="{D5CDD505-2E9C-101B-9397-08002B2CF9AE}" pid="4" name="Date">
    <vt:filetime>2019-05-23T22:00:00Z</vt:filetime>
  </property>
  <property fmtid="{D5CDD505-2E9C-101B-9397-08002B2CF9AE}" pid="5" name="Build">
    <vt:lpwstr>20</vt:lpwstr>
  </property>
  <property fmtid="{D5CDD505-2E9C-101B-9397-08002B2CF9AE}" pid="6" name="ContentTypeId">
    <vt:lpwstr>0x010100C52A870299ED2D41A53AD7795C68E971</vt:lpwstr>
  </property>
</Properties>
</file>