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9"/>
  </p:notesMasterIdLst>
  <p:sldIdLst>
    <p:sldId id="256" r:id="rId2"/>
    <p:sldId id="297" r:id="rId3"/>
    <p:sldId id="265" r:id="rId4"/>
    <p:sldId id="294" r:id="rId5"/>
    <p:sldId id="295" r:id="rId6"/>
    <p:sldId id="286" r:id="rId7"/>
    <p:sldId id="273" r:id="rId8"/>
    <p:sldId id="276" r:id="rId9"/>
    <p:sldId id="278" r:id="rId10"/>
    <p:sldId id="274" r:id="rId11"/>
    <p:sldId id="277" r:id="rId12"/>
    <p:sldId id="272" r:id="rId13"/>
    <p:sldId id="282" r:id="rId14"/>
    <p:sldId id="271" r:id="rId15"/>
    <p:sldId id="298" r:id="rId16"/>
    <p:sldId id="284" r:id="rId17"/>
    <p:sldId id="280" r:id="rId18"/>
    <p:sldId id="288" r:id="rId19"/>
    <p:sldId id="289" r:id="rId20"/>
    <p:sldId id="290" r:id="rId21"/>
    <p:sldId id="291" r:id="rId22"/>
    <p:sldId id="292" r:id="rId23"/>
    <p:sldId id="293" r:id="rId24"/>
    <p:sldId id="287" r:id="rId25"/>
    <p:sldId id="296" r:id="rId26"/>
    <p:sldId id="299" r:id="rId27"/>
    <p:sldId id="264" r:id="rId28"/>
  </p:sldIdLst>
  <p:sldSz cx="17338675" cy="9753600"/>
  <p:notesSz cx="6858000" cy="9144000"/>
  <p:defaultTextStyle>
    <a:defPPr>
      <a:defRPr lang="en-US"/>
    </a:defPPr>
    <a:lvl1pPr marL="0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1pPr>
    <a:lvl2pPr marL="650184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2pPr>
    <a:lvl3pPr marL="1300368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3pPr>
    <a:lvl4pPr marL="1950552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4pPr>
    <a:lvl5pPr marL="2600736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5pPr>
    <a:lvl6pPr marL="3250921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6pPr>
    <a:lvl7pPr marL="3901105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7pPr>
    <a:lvl8pPr marL="4551289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8pPr>
    <a:lvl9pPr marL="5201473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72" userDrawn="1">
          <p15:clr>
            <a:srgbClr val="A4A3A4"/>
          </p15:clr>
        </p15:guide>
        <p15:guide id="2" pos="546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64C8"/>
    <a:srgbClr val="FFD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9888" autoAdjust="0"/>
  </p:normalViewPr>
  <p:slideViewPr>
    <p:cSldViewPr snapToGrid="0" showGuides="1">
      <p:cViewPr varScale="1">
        <p:scale>
          <a:sx n="52" d="100"/>
          <a:sy n="52" d="100"/>
        </p:scale>
        <p:origin x="960" y="72"/>
      </p:cViewPr>
      <p:guideLst>
        <p:guide orient="horz" pos="3072"/>
        <p:guide pos="54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ren Somers" userId="a0f9801f-b15c-4693-b108-f87734b6e208" providerId="ADAL" clId="{FA3B71C1-22FF-48B0-94BE-2AD15B5E4D92}"/>
    <pc:docChg chg="undo redo custSel addSld delSld modSld sldOrd">
      <pc:chgData name="Joren Somers" userId="a0f9801f-b15c-4693-b108-f87734b6e208" providerId="ADAL" clId="{FA3B71C1-22FF-48B0-94BE-2AD15B5E4D92}" dt="2021-03-18T10:33:52.199" v="13265" actId="20577"/>
      <pc:docMkLst>
        <pc:docMk/>
      </pc:docMkLst>
      <pc:sldChg chg="addSp delSp modSp">
        <pc:chgData name="Joren Somers" userId="a0f9801f-b15c-4693-b108-f87734b6e208" providerId="ADAL" clId="{FA3B71C1-22FF-48B0-94BE-2AD15B5E4D92}" dt="2021-03-17T21:34:15.871" v="12859" actId="255"/>
        <pc:sldMkLst>
          <pc:docMk/>
          <pc:sldMk cId="3355618083" sldId="256"/>
        </pc:sldMkLst>
        <pc:spChg chg="add del mod">
          <ac:chgData name="Joren Somers" userId="a0f9801f-b15c-4693-b108-f87734b6e208" providerId="ADAL" clId="{FA3B71C1-22FF-48B0-94BE-2AD15B5E4D92}" dt="2021-03-14T18:13:54.904" v="8578" actId="478"/>
          <ac:spMkLst>
            <pc:docMk/>
            <pc:sldMk cId="3355618083" sldId="256"/>
            <ac:spMk id="3" creationId="{6A03AABD-5766-42AB-8197-34CB718D7976}"/>
          </ac:spMkLst>
        </pc:spChg>
        <pc:spChg chg="del">
          <ac:chgData name="Joren Somers" userId="a0f9801f-b15c-4693-b108-f87734b6e208" providerId="ADAL" clId="{FA3B71C1-22FF-48B0-94BE-2AD15B5E4D92}" dt="2021-03-14T18:13:51.632" v="8577" actId="478"/>
          <ac:spMkLst>
            <pc:docMk/>
            <pc:sldMk cId="3355618083" sldId="256"/>
            <ac:spMk id="6" creationId="{00000000-0000-0000-0000-000000000000}"/>
          </ac:spMkLst>
        </pc:spChg>
        <pc:spChg chg="mod">
          <ac:chgData name="Joren Somers" userId="a0f9801f-b15c-4693-b108-f87734b6e208" providerId="ADAL" clId="{FA3B71C1-22FF-48B0-94BE-2AD15B5E4D92}" dt="2021-03-17T21:33:58.986" v="12854" actId="255"/>
          <ac:spMkLst>
            <pc:docMk/>
            <pc:sldMk cId="3355618083" sldId="256"/>
            <ac:spMk id="17" creationId="{00000000-0000-0000-0000-000000000000}"/>
          </ac:spMkLst>
        </pc:spChg>
        <pc:spChg chg="mod">
          <ac:chgData name="Joren Somers" userId="a0f9801f-b15c-4693-b108-f87734b6e208" providerId="ADAL" clId="{FA3B71C1-22FF-48B0-94BE-2AD15B5E4D92}" dt="2021-03-17T21:34:15.871" v="12859" actId="255"/>
          <ac:spMkLst>
            <pc:docMk/>
            <pc:sldMk cId="3355618083" sldId="256"/>
            <ac:spMk id="18" creationId="{00000000-0000-0000-0000-000000000000}"/>
          </ac:spMkLst>
        </pc:spChg>
        <pc:spChg chg="del">
          <ac:chgData name="Joren Somers" userId="a0f9801f-b15c-4693-b108-f87734b6e208" providerId="ADAL" clId="{FA3B71C1-22FF-48B0-94BE-2AD15B5E4D92}" dt="2021-03-11T12:55:23.702" v="4969" actId="478"/>
          <ac:spMkLst>
            <pc:docMk/>
            <pc:sldMk cId="3355618083" sldId="256"/>
            <ac:spMk id="19" creationId="{00000000-0000-0000-0000-000000000000}"/>
          </ac:spMkLst>
        </pc:spChg>
        <pc:spChg chg="del">
          <ac:chgData name="Joren Somers" userId="a0f9801f-b15c-4693-b108-f87734b6e208" providerId="ADAL" clId="{FA3B71C1-22FF-48B0-94BE-2AD15B5E4D92}" dt="2021-03-11T12:55:26.079" v="4970" actId="478"/>
          <ac:spMkLst>
            <pc:docMk/>
            <pc:sldMk cId="3355618083" sldId="256"/>
            <ac:spMk id="20" creationId="{00000000-0000-0000-0000-000000000000}"/>
          </ac:spMkLst>
        </pc:spChg>
        <pc:spChg chg="del">
          <ac:chgData name="Joren Somers" userId="a0f9801f-b15c-4693-b108-f87734b6e208" providerId="ADAL" clId="{FA3B71C1-22FF-48B0-94BE-2AD15B5E4D92}" dt="2021-03-11T12:55:26.079" v="4970" actId="478"/>
          <ac:spMkLst>
            <pc:docMk/>
            <pc:sldMk cId="3355618083" sldId="256"/>
            <ac:spMk id="21" creationId="{00000000-0000-0000-0000-000000000000}"/>
          </ac:spMkLst>
        </pc:spChg>
        <pc:spChg chg="del">
          <ac:chgData name="Joren Somers" userId="a0f9801f-b15c-4693-b108-f87734b6e208" providerId="ADAL" clId="{FA3B71C1-22FF-48B0-94BE-2AD15B5E4D92}" dt="2021-03-11T12:55:27.723" v="4971" actId="478"/>
          <ac:spMkLst>
            <pc:docMk/>
            <pc:sldMk cId="3355618083" sldId="256"/>
            <ac:spMk id="22" creationId="{00000000-0000-0000-0000-000000000000}"/>
          </ac:spMkLst>
        </pc:spChg>
      </pc:sldChg>
      <pc:sldChg chg="addSp delSp modSp">
        <pc:chgData name="Joren Somers" userId="a0f9801f-b15c-4693-b108-f87734b6e208" providerId="ADAL" clId="{FA3B71C1-22FF-48B0-94BE-2AD15B5E4D92}" dt="2021-03-17T19:18:56.828" v="10514" actId="6549"/>
        <pc:sldMkLst>
          <pc:docMk/>
          <pc:sldMk cId="411963799" sldId="264"/>
        </pc:sldMkLst>
        <pc:spChg chg="mod">
          <ac:chgData name="Joren Somers" userId="a0f9801f-b15c-4693-b108-f87734b6e208" providerId="ADAL" clId="{FA3B71C1-22FF-48B0-94BE-2AD15B5E4D92}" dt="2021-03-17T19:18:56.828" v="10514" actId="6549"/>
          <ac:spMkLst>
            <pc:docMk/>
            <pc:sldMk cId="411963799" sldId="264"/>
            <ac:spMk id="2" creationId="{00000000-0000-0000-0000-000000000000}"/>
          </ac:spMkLst>
        </pc:spChg>
        <pc:spChg chg="del">
          <ac:chgData name="Joren Somers" userId="a0f9801f-b15c-4693-b108-f87734b6e208" providerId="ADAL" clId="{FA3B71C1-22FF-48B0-94BE-2AD15B5E4D92}" dt="2021-03-14T18:17:22.518" v="8693" actId="478"/>
          <ac:spMkLst>
            <pc:docMk/>
            <pc:sldMk cId="411963799" sldId="264"/>
            <ac:spMk id="4" creationId="{00000000-0000-0000-0000-000000000000}"/>
          </ac:spMkLst>
        </pc:spChg>
        <pc:spChg chg="add mod">
          <ac:chgData name="Joren Somers" userId="a0f9801f-b15c-4693-b108-f87734b6e208" providerId="ADAL" clId="{FA3B71C1-22FF-48B0-94BE-2AD15B5E4D92}" dt="2021-03-14T18:17:22.518" v="8693" actId="478"/>
          <ac:spMkLst>
            <pc:docMk/>
            <pc:sldMk cId="411963799" sldId="264"/>
            <ac:spMk id="7" creationId="{D1BCAE98-FCF8-400E-AC82-13B821D638C5}"/>
          </ac:spMkLst>
        </pc:spChg>
        <pc:picChg chg="del">
          <ac:chgData name="Joren Somers" userId="a0f9801f-b15c-4693-b108-f87734b6e208" providerId="ADAL" clId="{FA3B71C1-22FF-48B0-94BE-2AD15B5E4D92}" dt="2021-03-14T18:17:12.809" v="8687" actId="478"/>
          <ac:picMkLst>
            <pc:docMk/>
            <pc:sldMk cId="411963799" sldId="264"/>
            <ac:picMk id="5" creationId="{00000000-0000-0000-0000-000000000000}"/>
          </ac:picMkLst>
        </pc:picChg>
        <pc:picChg chg="del">
          <ac:chgData name="Joren Somers" userId="a0f9801f-b15c-4693-b108-f87734b6e208" providerId="ADAL" clId="{FA3B71C1-22FF-48B0-94BE-2AD15B5E4D92}" dt="2021-03-14T18:17:14.585" v="8688" actId="478"/>
          <ac:picMkLst>
            <pc:docMk/>
            <pc:sldMk cId="411963799" sldId="264"/>
            <ac:picMk id="6" creationId="{00000000-0000-0000-0000-000000000000}"/>
          </ac:picMkLst>
        </pc:picChg>
        <pc:picChg chg="del">
          <ac:chgData name="Joren Somers" userId="a0f9801f-b15c-4693-b108-f87734b6e208" providerId="ADAL" clId="{FA3B71C1-22FF-48B0-94BE-2AD15B5E4D92}" dt="2021-03-14T18:17:19.775" v="8691" actId="478"/>
          <ac:picMkLst>
            <pc:docMk/>
            <pc:sldMk cId="411963799" sldId="264"/>
            <ac:picMk id="8" creationId="{D26AC1B6-5924-43C5-9535-CE75B7467757}"/>
          </ac:picMkLst>
        </pc:picChg>
        <pc:picChg chg="del">
          <ac:chgData name="Joren Somers" userId="a0f9801f-b15c-4693-b108-f87734b6e208" providerId="ADAL" clId="{FA3B71C1-22FF-48B0-94BE-2AD15B5E4D92}" dt="2021-03-14T18:17:21.126" v="8692" actId="478"/>
          <ac:picMkLst>
            <pc:docMk/>
            <pc:sldMk cId="411963799" sldId="264"/>
            <ac:picMk id="9" creationId="{F6767C9D-4B32-4667-AD91-D717ED4E3E7C}"/>
          </ac:picMkLst>
        </pc:picChg>
      </pc:sldChg>
      <pc:sldChg chg="modSp ord">
        <pc:chgData name="Joren Somers" userId="a0f9801f-b15c-4693-b108-f87734b6e208" providerId="ADAL" clId="{FA3B71C1-22FF-48B0-94BE-2AD15B5E4D92}" dt="2021-03-17T21:43:21.299" v="12993" actId="207"/>
        <pc:sldMkLst>
          <pc:docMk/>
          <pc:sldMk cId="1888289208" sldId="265"/>
        </pc:sldMkLst>
        <pc:spChg chg="mod">
          <ac:chgData name="Joren Somers" userId="a0f9801f-b15c-4693-b108-f87734b6e208" providerId="ADAL" clId="{FA3B71C1-22FF-48B0-94BE-2AD15B5E4D92}" dt="2021-03-10T15:48:36.241" v="26" actId="947"/>
          <ac:spMkLst>
            <pc:docMk/>
            <pc:sldMk cId="1888289208" sldId="265"/>
            <ac:spMk id="2" creationId="{00000000-0000-0000-0000-000000000000}"/>
          </ac:spMkLst>
        </pc:spChg>
        <pc:spChg chg="mod">
          <ac:chgData name="Joren Somers" userId="a0f9801f-b15c-4693-b108-f87734b6e208" providerId="ADAL" clId="{FA3B71C1-22FF-48B0-94BE-2AD15B5E4D92}" dt="2021-03-17T21:43:21.299" v="12993" actId="207"/>
          <ac:spMkLst>
            <pc:docMk/>
            <pc:sldMk cId="1888289208" sldId="265"/>
            <ac:spMk id="3" creationId="{00000000-0000-0000-0000-000000000000}"/>
          </ac:spMkLst>
        </pc:spChg>
      </pc:sldChg>
      <pc:sldChg chg="addSp modSp add modAnim">
        <pc:chgData name="Joren Somers" userId="a0f9801f-b15c-4693-b108-f87734b6e208" providerId="ADAL" clId="{FA3B71C1-22FF-48B0-94BE-2AD15B5E4D92}" dt="2021-03-18T08:57:07.708" v="13159" actId="1076"/>
        <pc:sldMkLst>
          <pc:docMk/>
          <pc:sldMk cId="2812397779" sldId="271"/>
        </pc:sldMkLst>
        <pc:spChg chg="mod">
          <ac:chgData name="Joren Somers" userId="a0f9801f-b15c-4693-b108-f87734b6e208" providerId="ADAL" clId="{FA3B71C1-22FF-48B0-94BE-2AD15B5E4D92}" dt="2021-03-17T19:29:48.095" v="10555" actId="20577"/>
          <ac:spMkLst>
            <pc:docMk/>
            <pc:sldMk cId="2812397779" sldId="271"/>
            <ac:spMk id="2" creationId="{5505E080-5B7B-49BD-9D21-60BAF0FB22BB}"/>
          </ac:spMkLst>
        </pc:spChg>
        <pc:spChg chg="mod">
          <ac:chgData name="Joren Somers" userId="a0f9801f-b15c-4693-b108-f87734b6e208" providerId="ADAL" clId="{FA3B71C1-22FF-48B0-94BE-2AD15B5E4D92}" dt="2021-03-18T08:56:59.792" v="13158" actId="20577"/>
          <ac:spMkLst>
            <pc:docMk/>
            <pc:sldMk cId="2812397779" sldId="271"/>
            <ac:spMk id="3" creationId="{D692BCED-59EA-420A-A3E0-52A8DB7CB5C0}"/>
          </ac:spMkLst>
        </pc:spChg>
        <pc:spChg chg="add mod">
          <ac:chgData name="Joren Somers" userId="a0f9801f-b15c-4693-b108-f87734b6e208" providerId="ADAL" clId="{FA3B71C1-22FF-48B0-94BE-2AD15B5E4D92}" dt="2021-03-18T08:57:07.708" v="13159" actId="1076"/>
          <ac:spMkLst>
            <pc:docMk/>
            <pc:sldMk cId="2812397779" sldId="271"/>
            <ac:spMk id="5" creationId="{44B867D3-164B-45CC-811C-259CB6D1ACAD}"/>
          </ac:spMkLst>
        </pc:spChg>
        <pc:spChg chg="add mod">
          <ac:chgData name="Joren Somers" userId="a0f9801f-b15c-4693-b108-f87734b6e208" providerId="ADAL" clId="{FA3B71C1-22FF-48B0-94BE-2AD15B5E4D92}" dt="2021-03-17T19:54:17.852" v="10695" actId="1076"/>
          <ac:spMkLst>
            <pc:docMk/>
            <pc:sldMk cId="2812397779" sldId="271"/>
            <ac:spMk id="6" creationId="{477CE38E-9C09-4116-A6B5-1518338CE07E}"/>
          </ac:spMkLst>
        </pc:spChg>
      </pc:sldChg>
      <pc:sldChg chg="modSp add">
        <pc:chgData name="Joren Somers" userId="a0f9801f-b15c-4693-b108-f87734b6e208" providerId="ADAL" clId="{FA3B71C1-22FF-48B0-94BE-2AD15B5E4D92}" dt="2021-03-17T21:16:48.179" v="12826" actId="20577"/>
        <pc:sldMkLst>
          <pc:docMk/>
          <pc:sldMk cId="406232429" sldId="272"/>
        </pc:sldMkLst>
        <pc:spChg chg="mod">
          <ac:chgData name="Joren Somers" userId="a0f9801f-b15c-4693-b108-f87734b6e208" providerId="ADAL" clId="{FA3B71C1-22FF-48B0-94BE-2AD15B5E4D92}" dt="2021-03-17T20:49:56.666" v="12135" actId="20577"/>
          <ac:spMkLst>
            <pc:docMk/>
            <pc:sldMk cId="406232429" sldId="272"/>
            <ac:spMk id="2" creationId="{5505E080-5B7B-49BD-9D21-60BAF0FB22BB}"/>
          </ac:spMkLst>
        </pc:spChg>
        <pc:spChg chg="mod">
          <ac:chgData name="Joren Somers" userId="a0f9801f-b15c-4693-b108-f87734b6e208" providerId="ADAL" clId="{FA3B71C1-22FF-48B0-94BE-2AD15B5E4D92}" dt="2021-03-17T21:16:48.179" v="12826" actId="20577"/>
          <ac:spMkLst>
            <pc:docMk/>
            <pc:sldMk cId="406232429" sldId="272"/>
            <ac:spMk id="3" creationId="{D692BCED-59EA-420A-A3E0-52A8DB7CB5C0}"/>
          </ac:spMkLst>
        </pc:spChg>
      </pc:sldChg>
      <pc:sldChg chg="modSp add">
        <pc:chgData name="Joren Somers" userId="a0f9801f-b15c-4693-b108-f87734b6e208" providerId="ADAL" clId="{FA3B71C1-22FF-48B0-94BE-2AD15B5E4D92}" dt="2021-03-17T21:20:52.614" v="12845" actId="20577"/>
        <pc:sldMkLst>
          <pc:docMk/>
          <pc:sldMk cId="193705850" sldId="273"/>
        </pc:sldMkLst>
        <pc:spChg chg="mod">
          <ac:chgData name="Joren Somers" userId="a0f9801f-b15c-4693-b108-f87734b6e208" providerId="ADAL" clId="{FA3B71C1-22FF-48B0-94BE-2AD15B5E4D92}" dt="2021-03-14T20:36:16.351" v="8983" actId="20577"/>
          <ac:spMkLst>
            <pc:docMk/>
            <pc:sldMk cId="193705850" sldId="273"/>
            <ac:spMk id="2" creationId="{4A9DCB5F-CDCC-4D88-93E1-6DF82FAA9C86}"/>
          </ac:spMkLst>
        </pc:spChg>
        <pc:spChg chg="mod">
          <ac:chgData name="Joren Somers" userId="a0f9801f-b15c-4693-b108-f87734b6e208" providerId="ADAL" clId="{FA3B71C1-22FF-48B0-94BE-2AD15B5E4D92}" dt="2021-03-17T21:20:52.614" v="12845" actId="20577"/>
          <ac:spMkLst>
            <pc:docMk/>
            <pc:sldMk cId="193705850" sldId="273"/>
            <ac:spMk id="3" creationId="{F5430A98-CDC6-4C9F-A80F-8790F16069E2}"/>
          </ac:spMkLst>
        </pc:spChg>
      </pc:sldChg>
      <pc:sldChg chg="modSp add">
        <pc:chgData name="Joren Somers" userId="a0f9801f-b15c-4693-b108-f87734b6e208" providerId="ADAL" clId="{FA3B71C1-22FF-48B0-94BE-2AD15B5E4D92}" dt="2021-03-17T20:03:27.435" v="10702" actId="20577"/>
        <pc:sldMkLst>
          <pc:docMk/>
          <pc:sldMk cId="3270317724" sldId="274"/>
        </pc:sldMkLst>
        <pc:spChg chg="mod">
          <ac:chgData name="Joren Somers" userId="a0f9801f-b15c-4693-b108-f87734b6e208" providerId="ADAL" clId="{FA3B71C1-22FF-48B0-94BE-2AD15B5E4D92}" dt="2021-03-14T20:36:24.061" v="8986" actId="20577"/>
          <ac:spMkLst>
            <pc:docMk/>
            <pc:sldMk cId="3270317724" sldId="274"/>
            <ac:spMk id="2" creationId="{4A9DCB5F-CDCC-4D88-93E1-6DF82FAA9C86}"/>
          </ac:spMkLst>
        </pc:spChg>
        <pc:spChg chg="mod">
          <ac:chgData name="Joren Somers" userId="a0f9801f-b15c-4693-b108-f87734b6e208" providerId="ADAL" clId="{FA3B71C1-22FF-48B0-94BE-2AD15B5E4D92}" dt="2021-03-17T20:03:27.435" v="10702" actId="20577"/>
          <ac:spMkLst>
            <pc:docMk/>
            <pc:sldMk cId="3270317724" sldId="274"/>
            <ac:spMk id="3" creationId="{F5430A98-CDC6-4C9F-A80F-8790F16069E2}"/>
          </ac:spMkLst>
        </pc:spChg>
      </pc:sldChg>
      <pc:sldChg chg="modSp add">
        <pc:chgData name="Joren Somers" userId="a0f9801f-b15c-4693-b108-f87734b6e208" providerId="ADAL" clId="{FA3B71C1-22FF-48B0-94BE-2AD15B5E4D92}" dt="2021-03-18T09:37:20.645" v="13230" actId="20577"/>
        <pc:sldMkLst>
          <pc:docMk/>
          <pc:sldMk cId="32861232" sldId="276"/>
        </pc:sldMkLst>
        <pc:spChg chg="mod">
          <ac:chgData name="Joren Somers" userId="a0f9801f-b15c-4693-b108-f87734b6e208" providerId="ADAL" clId="{FA3B71C1-22FF-48B0-94BE-2AD15B5E4D92}" dt="2021-03-14T20:36:19.208" v="8984" actId="20577"/>
          <ac:spMkLst>
            <pc:docMk/>
            <pc:sldMk cId="32861232" sldId="276"/>
            <ac:spMk id="2" creationId="{4A9DCB5F-CDCC-4D88-93E1-6DF82FAA9C86}"/>
          </ac:spMkLst>
        </pc:spChg>
        <pc:spChg chg="mod">
          <ac:chgData name="Joren Somers" userId="a0f9801f-b15c-4693-b108-f87734b6e208" providerId="ADAL" clId="{FA3B71C1-22FF-48B0-94BE-2AD15B5E4D92}" dt="2021-03-18T09:37:20.645" v="13230" actId="20577"/>
          <ac:spMkLst>
            <pc:docMk/>
            <pc:sldMk cId="32861232" sldId="276"/>
            <ac:spMk id="3" creationId="{F5430A98-CDC6-4C9F-A80F-8790F16069E2}"/>
          </ac:spMkLst>
        </pc:spChg>
      </pc:sldChg>
      <pc:sldChg chg="addSp modSp add">
        <pc:chgData name="Joren Somers" userId="a0f9801f-b15c-4693-b108-f87734b6e208" providerId="ADAL" clId="{FA3B71C1-22FF-48B0-94BE-2AD15B5E4D92}" dt="2021-03-17T21:05:11.008" v="12795" actId="20577"/>
        <pc:sldMkLst>
          <pc:docMk/>
          <pc:sldMk cId="2877620773" sldId="277"/>
        </pc:sldMkLst>
        <pc:graphicFrameChg chg="add mod modGraphic">
          <ac:chgData name="Joren Somers" userId="a0f9801f-b15c-4693-b108-f87734b6e208" providerId="ADAL" clId="{FA3B71C1-22FF-48B0-94BE-2AD15B5E4D92}" dt="2021-03-17T21:05:11.008" v="12795" actId="20577"/>
          <ac:graphicFrameMkLst>
            <pc:docMk/>
            <pc:sldMk cId="2877620773" sldId="277"/>
            <ac:graphicFrameMk id="5" creationId="{5830A146-CADE-4824-A79F-9C67551ADCBD}"/>
          </ac:graphicFrameMkLst>
        </pc:graphicFrameChg>
      </pc:sldChg>
      <pc:sldChg chg="modSp add">
        <pc:chgData name="Joren Somers" userId="a0f9801f-b15c-4693-b108-f87734b6e208" providerId="ADAL" clId="{FA3B71C1-22FF-48B0-94BE-2AD15B5E4D92}" dt="2021-03-18T09:37:31.532" v="13234" actId="115"/>
        <pc:sldMkLst>
          <pc:docMk/>
          <pc:sldMk cId="1659927662" sldId="278"/>
        </pc:sldMkLst>
        <pc:spChg chg="mod">
          <ac:chgData name="Joren Somers" userId="a0f9801f-b15c-4693-b108-f87734b6e208" providerId="ADAL" clId="{FA3B71C1-22FF-48B0-94BE-2AD15B5E4D92}" dt="2021-03-14T20:36:21.619" v="8985" actId="20577"/>
          <ac:spMkLst>
            <pc:docMk/>
            <pc:sldMk cId="1659927662" sldId="278"/>
            <ac:spMk id="2" creationId="{4A9DCB5F-CDCC-4D88-93E1-6DF82FAA9C86}"/>
          </ac:spMkLst>
        </pc:spChg>
        <pc:spChg chg="mod">
          <ac:chgData name="Joren Somers" userId="a0f9801f-b15c-4693-b108-f87734b6e208" providerId="ADAL" clId="{FA3B71C1-22FF-48B0-94BE-2AD15B5E4D92}" dt="2021-03-18T09:37:31.532" v="13234" actId="115"/>
          <ac:spMkLst>
            <pc:docMk/>
            <pc:sldMk cId="1659927662" sldId="278"/>
            <ac:spMk id="3" creationId="{F5430A98-CDC6-4C9F-A80F-8790F16069E2}"/>
          </ac:spMkLst>
        </pc:spChg>
      </pc:sldChg>
      <pc:sldChg chg="modSp add ord">
        <pc:chgData name="Joren Somers" userId="a0f9801f-b15c-4693-b108-f87734b6e208" providerId="ADAL" clId="{FA3B71C1-22FF-48B0-94BE-2AD15B5E4D92}" dt="2021-03-17T20:50:04.739" v="12137" actId="20577"/>
        <pc:sldMkLst>
          <pc:docMk/>
          <pc:sldMk cId="3222553713" sldId="280"/>
        </pc:sldMkLst>
        <pc:spChg chg="mod">
          <ac:chgData name="Joren Somers" userId="a0f9801f-b15c-4693-b108-f87734b6e208" providerId="ADAL" clId="{FA3B71C1-22FF-48B0-94BE-2AD15B5E4D92}" dt="2021-03-17T20:50:04.739" v="12137" actId="20577"/>
          <ac:spMkLst>
            <pc:docMk/>
            <pc:sldMk cId="3222553713" sldId="280"/>
            <ac:spMk id="2" creationId="{2E21C776-F1F1-464E-994F-E98E6EC1C322}"/>
          </ac:spMkLst>
        </pc:spChg>
        <pc:spChg chg="mod">
          <ac:chgData name="Joren Somers" userId="a0f9801f-b15c-4693-b108-f87734b6e208" providerId="ADAL" clId="{FA3B71C1-22FF-48B0-94BE-2AD15B5E4D92}" dt="2021-03-17T19:31:06.059" v="10656" actId="6549"/>
          <ac:spMkLst>
            <pc:docMk/>
            <pc:sldMk cId="3222553713" sldId="280"/>
            <ac:spMk id="3" creationId="{2CAC7970-50F3-491B-AB53-85A19A981057}"/>
          </ac:spMkLst>
        </pc:spChg>
      </pc:sldChg>
      <pc:sldChg chg="modSp add">
        <pc:chgData name="Joren Somers" userId="a0f9801f-b15c-4693-b108-f87734b6e208" providerId="ADAL" clId="{FA3B71C1-22FF-48B0-94BE-2AD15B5E4D92}" dt="2021-03-17T21:16:15.439" v="12808" actId="113"/>
        <pc:sldMkLst>
          <pc:docMk/>
          <pc:sldMk cId="1441656761" sldId="282"/>
        </pc:sldMkLst>
        <pc:graphicFrameChg chg="modGraphic">
          <ac:chgData name="Joren Somers" userId="a0f9801f-b15c-4693-b108-f87734b6e208" providerId="ADAL" clId="{FA3B71C1-22FF-48B0-94BE-2AD15B5E4D92}" dt="2021-03-17T21:16:15.439" v="12808" actId="113"/>
          <ac:graphicFrameMkLst>
            <pc:docMk/>
            <pc:sldMk cId="1441656761" sldId="282"/>
            <ac:graphicFrameMk id="5" creationId="{5830A146-CADE-4824-A79F-9C67551ADCBD}"/>
          </ac:graphicFrameMkLst>
        </pc:graphicFrameChg>
      </pc:sldChg>
      <pc:sldChg chg="modSp add del">
        <pc:chgData name="Joren Somers" userId="a0f9801f-b15c-4693-b108-f87734b6e208" providerId="ADAL" clId="{FA3B71C1-22FF-48B0-94BE-2AD15B5E4D92}" dt="2021-03-17T19:10:30.628" v="10231" actId="2696"/>
        <pc:sldMkLst>
          <pc:docMk/>
          <pc:sldMk cId="2674347667" sldId="283"/>
        </pc:sldMkLst>
        <pc:spChg chg="mod">
          <ac:chgData name="Joren Somers" userId="a0f9801f-b15c-4693-b108-f87734b6e208" providerId="ADAL" clId="{FA3B71C1-22FF-48B0-94BE-2AD15B5E4D92}" dt="2021-03-14T20:36:30.637" v="8988" actId="20577"/>
          <ac:spMkLst>
            <pc:docMk/>
            <pc:sldMk cId="2674347667" sldId="283"/>
            <ac:spMk id="2" creationId="{5505E080-5B7B-49BD-9D21-60BAF0FB22BB}"/>
          </ac:spMkLst>
        </pc:spChg>
        <pc:spChg chg="mod">
          <ac:chgData name="Joren Somers" userId="a0f9801f-b15c-4693-b108-f87734b6e208" providerId="ADAL" clId="{FA3B71C1-22FF-48B0-94BE-2AD15B5E4D92}" dt="2021-03-17T19:10:16.551" v="10230" actId="20577"/>
          <ac:spMkLst>
            <pc:docMk/>
            <pc:sldMk cId="2674347667" sldId="283"/>
            <ac:spMk id="3" creationId="{D692BCED-59EA-420A-A3E0-52A8DB7CB5C0}"/>
          </ac:spMkLst>
        </pc:spChg>
      </pc:sldChg>
      <pc:sldChg chg="modSp add ord">
        <pc:chgData name="Joren Somers" userId="a0f9801f-b15c-4693-b108-f87734b6e208" providerId="ADAL" clId="{FA3B71C1-22FF-48B0-94BE-2AD15B5E4D92}" dt="2021-03-17T21:17:17.305" v="12842" actId="20577"/>
        <pc:sldMkLst>
          <pc:docMk/>
          <pc:sldMk cId="4081770931" sldId="284"/>
        </pc:sldMkLst>
        <pc:spChg chg="mod">
          <ac:chgData name="Joren Somers" userId="a0f9801f-b15c-4693-b108-f87734b6e208" providerId="ADAL" clId="{FA3B71C1-22FF-48B0-94BE-2AD15B5E4D92}" dt="2021-03-17T19:30:08.575" v="10567" actId="20577"/>
          <ac:spMkLst>
            <pc:docMk/>
            <pc:sldMk cId="4081770931" sldId="284"/>
            <ac:spMk id="2" creationId="{5505E080-5B7B-49BD-9D21-60BAF0FB22BB}"/>
          </ac:spMkLst>
        </pc:spChg>
        <pc:spChg chg="mod">
          <ac:chgData name="Joren Somers" userId="a0f9801f-b15c-4693-b108-f87734b6e208" providerId="ADAL" clId="{FA3B71C1-22FF-48B0-94BE-2AD15B5E4D92}" dt="2021-03-17T21:17:17.305" v="12842" actId="20577"/>
          <ac:spMkLst>
            <pc:docMk/>
            <pc:sldMk cId="4081770931" sldId="284"/>
            <ac:spMk id="3" creationId="{D692BCED-59EA-420A-A3E0-52A8DB7CB5C0}"/>
          </ac:spMkLst>
        </pc:spChg>
      </pc:sldChg>
      <pc:sldChg chg="modSp add del">
        <pc:chgData name="Joren Somers" userId="a0f9801f-b15c-4693-b108-f87734b6e208" providerId="ADAL" clId="{FA3B71C1-22FF-48B0-94BE-2AD15B5E4D92}" dt="2021-03-17T19:14:01.396" v="10375" actId="2696"/>
        <pc:sldMkLst>
          <pc:docMk/>
          <pc:sldMk cId="2148571001" sldId="285"/>
        </pc:sldMkLst>
        <pc:spChg chg="mod">
          <ac:chgData name="Joren Somers" userId="a0f9801f-b15c-4693-b108-f87734b6e208" providerId="ADAL" clId="{FA3B71C1-22FF-48B0-94BE-2AD15B5E4D92}" dt="2021-03-14T20:36:35.536" v="8990" actId="20577"/>
          <ac:spMkLst>
            <pc:docMk/>
            <pc:sldMk cId="2148571001" sldId="285"/>
            <ac:spMk id="2" creationId="{5505E080-5B7B-49BD-9D21-60BAF0FB22BB}"/>
          </ac:spMkLst>
        </pc:spChg>
        <pc:spChg chg="mod">
          <ac:chgData name="Joren Somers" userId="a0f9801f-b15c-4693-b108-f87734b6e208" providerId="ADAL" clId="{FA3B71C1-22FF-48B0-94BE-2AD15B5E4D92}" dt="2021-03-14T18:15:11.790" v="8589" actId="404"/>
          <ac:spMkLst>
            <pc:docMk/>
            <pc:sldMk cId="2148571001" sldId="285"/>
            <ac:spMk id="3" creationId="{D692BCED-59EA-420A-A3E0-52A8DB7CB5C0}"/>
          </ac:spMkLst>
        </pc:spChg>
      </pc:sldChg>
      <pc:sldChg chg="modSp add">
        <pc:chgData name="Joren Somers" userId="a0f9801f-b15c-4693-b108-f87734b6e208" providerId="ADAL" clId="{FA3B71C1-22FF-48B0-94BE-2AD15B5E4D92}" dt="2021-03-17T19:23:12.445" v="10534" actId="20577"/>
        <pc:sldMkLst>
          <pc:docMk/>
          <pc:sldMk cId="1649261428" sldId="286"/>
        </pc:sldMkLst>
        <pc:spChg chg="mod">
          <ac:chgData name="Joren Somers" userId="a0f9801f-b15c-4693-b108-f87734b6e208" providerId="ADAL" clId="{FA3B71C1-22FF-48B0-94BE-2AD15B5E4D92}" dt="2021-03-11T12:56:04.065" v="4995" actId="108"/>
          <ac:spMkLst>
            <pc:docMk/>
            <pc:sldMk cId="1649261428" sldId="286"/>
            <ac:spMk id="2" creationId="{5C930DC5-CBC8-4398-A67E-D60E1EB56439}"/>
          </ac:spMkLst>
        </pc:spChg>
        <pc:spChg chg="mod">
          <ac:chgData name="Joren Somers" userId="a0f9801f-b15c-4693-b108-f87734b6e208" providerId="ADAL" clId="{FA3B71C1-22FF-48B0-94BE-2AD15B5E4D92}" dt="2021-03-17T19:23:12.445" v="10534" actId="20577"/>
          <ac:spMkLst>
            <pc:docMk/>
            <pc:sldMk cId="1649261428" sldId="286"/>
            <ac:spMk id="3" creationId="{E8A287A1-52DC-4E97-B630-5C663EB312AA}"/>
          </ac:spMkLst>
        </pc:spChg>
      </pc:sldChg>
      <pc:sldChg chg="modSp add">
        <pc:chgData name="Joren Somers" userId="a0f9801f-b15c-4693-b108-f87734b6e208" providerId="ADAL" clId="{FA3B71C1-22FF-48B0-94BE-2AD15B5E4D92}" dt="2021-03-18T09:33:46.795" v="13166" actId="20577"/>
        <pc:sldMkLst>
          <pc:docMk/>
          <pc:sldMk cId="2288721235" sldId="287"/>
        </pc:sldMkLst>
        <pc:spChg chg="mod">
          <ac:chgData name="Joren Somers" userId="a0f9801f-b15c-4693-b108-f87734b6e208" providerId="ADAL" clId="{FA3B71C1-22FF-48B0-94BE-2AD15B5E4D92}" dt="2021-03-11T13:00:40.100" v="5261" actId="108"/>
          <ac:spMkLst>
            <pc:docMk/>
            <pc:sldMk cId="2288721235" sldId="287"/>
            <ac:spMk id="2" creationId="{59BB1C1E-A141-4B36-ABF1-51FE89F48F01}"/>
          </ac:spMkLst>
        </pc:spChg>
        <pc:spChg chg="mod">
          <ac:chgData name="Joren Somers" userId="a0f9801f-b15c-4693-b108-f87734b6e208" providerId="ADAL" clId="{FA3B71C1-22FF-48B0-94BE-2AD15B5E4D92}" dt="2021-03-18T09:33:46.795" v="13166" actId="20577"/>
          <ac:spMkLst>
            <pc:docMk/>
            <pc:sldMk cId="2288721235" sldId="287"/>
            <ac:spMk id="3" creationId="{22072008-A1F3-4BEA-A784-0C5F9AF4CDB8}"/>
          </ac:spMkLst>
        </pc:spChg>
      </pc:sldChg>
      <pc:sldChg chg="addSp delSp modSp add">
        <pc:chgData name="Joren Somers" userId="a0f9801f-b15c-4693-b108-f87734b6e208" providerId="ADAL" clId="{FA3B71C1-22FF-48B0-94BE-2AD15B5E4D92}" dt="2021-03-17T19:16:49.949" v="10390"/>
        <pc:sldMkLst>
          <pc:docMk/>
          <pc:sldMk cId="2152404252" sldId="288"/>
        </pc:sldMkLst>
        <pc:spChg chg="mod">
          <ac:chgData name="Joren Somers" userId="a0f9801f-b15c-4693-b108-f87734b6e208" providerId="ADAL" clId="{FA3B71C1-22FF-48B0-94BE-2AD15B5E4D92}" dt="2021-03-14T20:36:46.101" v="8993" actId="20577"/>
          <ac:spMkLst>
            <pc:docMk/>
            <pc:sldMk cId="2152404252" sldId="288"/>
            <ac:spMk id="2" creationId="{6D49E22D-13CF-4A8C-88EE-21995A28C3BE}"/>
          </ac:spMkLst>
        </pc:spChg>
        <pc:spChg chg="mod">
          <ac:chgData name="Joren Somers" userId="a0f9801f-b15c-4693-b108-f87734b6e208" providerId="ADAL" clId="{FA3B71C1-22FF-48B0-94BE-2AD15B5E4D92}" dt="2021-03-14T17:37:05.206" v="7380" actId="20577"/>
          <ac:spMkLst>
            <pc:docMk/>
            <pc:sldMk cId="2152404252" sldId="288"/>
            <ac:spMk id="3" creationId="{2100371C-0C93-4F88-82DB-81806F8FEA9B}"/>
          </ac:spMkLst>
        </pc:spChg>
        <pc:spChg chg="add del mod">
          <ac:chgData name="Joren Somers" userId="a0f9801f-b15c-4693-b108-f87734b6e208" providerId="ADAL" clId="{FA3B71C1-22FF-48B0-94BE-2AD15B5E4D92}" dt="2021-03-14T16:13:47.483" v="5887" actId="478"/>
          <ac:spMkLst>
            <pc:docMk/>
            <pc:sldMk cId="2152404252" sldId="288"/>
            <ac:spMk id="10" creationId="{2CB98423-44CC-4EF5-9ABD-903F112FEC2C}"/>
          </ac:spMkLst>
        </pc:spChg>
        <pc:spChg chg="add del mod">
          <ac:chgData name="Joren Somers" userId="a0f9801f-b15c-4693-b108-f87734b6e208" providerId="ADAL" clId="{FA3B71C1-22FF-48B0-94BE-2AD15B5E4D92}" dt="2021-03-14T16:13:55.117" v="5888" actId="478"/>
          <ac:spMkLst>
            <pc:docMk/>
            <pc:sldMk cId="2152404252" sldId="288"/>
            <ac:spMk id="11" creationId="{E5A85CCE-C98B-43EA-8E2D-5DA02D64F1B2}"/>
          </ac:spMkLst>
        </pc:spChg>
        <pc:spChg chg="add mod">
          <ac:chgData name="Joren Somers" userId="a0f9801f-b15c-4693-b108-f87734b6e208" providerId="ADAL" clId="{FA3B71C1-22FF-48B0-94BE-2AD15B5E4D92}" dt="2021-03-17T19:11:26.248" v="10251" actId="20577"/>
          <ac:spMkLst>
            <pc:docMk/>
            <pc:sldMk cId="2152404252" sldId="288"/>
            <ac:spMk id="12" creationId="{EF446ABB-1866-4BE0-8AFD-7852CEC0384A}"/>
          </ac:spMkLst>
        </pc:spChg>
        <pc:graphicFrameChg chg="add mod modGraphic">
          <ac:chgData name="Joren Somers" userId="a0f9801f-b15c-4693-b108-f87734b6e208" providerId="ADAL" clId="{FA3B71C1-22FF-48B0-94BE-2AD15B5E4D92}" dt="2021-03-17T19:16:49.949" v="10390"/>
          <ac:graphicFrameMkLst>
            <pc:docMk/>
            <pc:sldMk cId="2152404252" sldId="288"/>
            <ac:graphicFrameMk id="5" creationId="{E16AB1FD-AA81-4A1B-A202-484A7B7FAB7A}"/>
          </ac:graphicFrameMkLst>
        </pc:graphicFrameChg>
        <pc:cxnChg chg="add del mod">
          <ac:chgData name="Joren Somers" userId="a0f9801f-b15c-4693-b108-f87734b6e208" providerId="ADAL" clId="{FA3B71C1-22FF-48B0-94BE-2AD15B5E4D92}" dt="2021-03-14T16:13:45.222" v="5886" actId="478"/>
          <ac:cxnSpMkLst>
            <pc:docMk/>
            <pc:sldMk cId="2152404252" sldId="288"/>
            <ac:cxnSpMk id="7" creationId="{EA0BC147-345D-4BDF-9062-7FB127EFF00F}"/>
          </ac:cxnSpMkLst>
        </pc:cxnChg>
      </pc:sldChg>
      <pc:sldChg chg="addSp modSp add modAnim modNotesTx">
        <pc:chgData name="Joren Somers" userId="a0f9801f-b15c-4693-b108-f87734b6e208" providerId="ADAL" clId="{FA3B71C1-22FF-48B0-94BE-2AD15B5E4D92}" dt="2021-03-17T21:03:47.001" v="12782" actId="14100"/>
        <pc:sldMkLst>
          <pc:docMk/>
          <pc:sldMk cId="571672258" sldId="289"/>
        </pc:sldMkLst>
        <pc:spChg chg="mod">
          <ac:chgData name="Joren Somers" userId="a0f9801f-b15c-4693-b108-f87734b6e208" providerId="ADAL" clId="{FA3B71C1-22FF-48B0-94BE-2AD15B5E4D92}" dt="2021-03-14T20:36:48.757" v="8994" actId="20577"/>
          <ac:spMkLst>
            <pc:docMk/>
            <pc:sldMk cId="571672258" sldId="289"/>
            <ac:spMk id="2" creationId="{6D49E22D-13CF-4A8C-88EE-21995A28C3BE}"/>
          </ac:spMkLst>
        </pc:spChg>
        <pc:spChg chg="mod">
          <ac:chgData name="Joren Somers" userId="a0f9801f-b15c-4693-b108-f87734b6e208" providerId="ADAL" clId="{FA3B71C1-22FF-48B0-94BE-2AD15B5E4D92}" dt="2021-03-14T16:29:01.352" v="6064" actId="11"/>
          <ac:spMkLst>
            <pc:docMk/>
            <pc:sldMk cId="571672258" sldId="289"/>
            <ac:spMk id="3" creationId="{2100371C-0C93-4F88-82DB-81806F8FEA9B}"/>
          </ac:spMkLst>
        </pc:spChg>
        <pc:spChg chg="add mod">
          <ac:chgData name="Joren Somers" userId="a0f9801f-b15c-4693-b108-f87734b6e208" providerId="ADAL" clId="{FA3B71C1-22FF-48B0-94BE-2AD15B5E4D92}" dt="2021-03-14T20:43:09.471" v="9192" actId="20577"/>
          <ac:spMkLst>
            <pc:docMk/>
            <pc:sldMk cId="571672258" sldId="289"/>
            <ac:spMk id="6" creationId="{BA14D67D-8B2C-4044-AF6D-41090F187103}"/>
          </ac:spMkLst>
        </pc:spChg>
        <pc:spChg chg="add mod">
          <ac:chgData name="Joren Somers" userId="a0f9801f-b15c-4693-b108-f87734b6e208" providerId="ADAL" clId="{FA3B71C1-22FF-48B0-94BE-2AD15B5E4D92}" dt="2021-03-17T21:03:47.001" v="12782" actId="14100"/>
          <ac:spMkLst>
            <pc:docMk/>
            <pc:sldMk cId="571672258" sldId="289"/>
            <ac:spMk id="7" creationId="{AA664E79-3562-4CF3-B1D2-0087F56229DA}"/>
          </ac:spMkLst>
        </pc:spChg>
        <pc:graphicFrameChg chg="mod modGraphic">
          <ac:chgData name="Joren Somers" userId="a0f9801f-b15c-4693-b108-f87734b6e208" providerId="ADAL" clId="{FA3B71C1-22FF-48B0-94BE-2AD15B5E4D92}" dt="2021-03-17T19:17:00.046" v="10402"/>
          <ac:graphicFrameMkLst>
            <pc:docMk/>
            <pc:sldMk cId="571672258" sldId="289"/>
            <ac:graphicFrameMk id="5" creationId="{E16AB1FD-AA81-4A1B-A202-484A7B7FAB7A}"/>
          </ac:graphicFrameMkLst>
        </pc:graphicFrameChg>
      </pc:sldChg>
      <pc:sldChg chg="addSp modSp add modAnim">
        <pc:chgData name="Joren Somers" userId="a0f9801f-b15c-4693-b108-f87734b6e208" providerId="ADAL" clId="{FA3B71C1-22FF-48B0-94BE-2AD15B5E4D92}" dt="2021-03-17T21:03:30.856" v="12779" actId="1076"/>
        <pc:sldMkLst>
          <pc:docMk/>
          <pc:sldMk cId="3321515165" sldId="290"/>
        </pc:sldMkLst>
        <pc:spChg chg="mod">
          <ac:chgData name="Joren Somers" userId="a0f9801f-b15c-4693-b108-f87734b6e208" providerId="ADAL" clId="{FA3B71C1-22FF-48B0-94BE-2AD15B5E4D92}" dt="2021-03-14T20:36:51.616" v="8995" actId="20577"/>
          <ac:spMkLst>
            <pc:docMk/>
            <pc:sldMk cId="3321515165" sldId="290"/>
            <ac:spMk id="2" creationId="{6D49E22D-13CF-4A8C-88EE-21995A28C3BE}"/>
          </ac:spMkLst>
        </pc:spChg>
        <pc:spChg chg="mod">
          <ac:chgData name="Joren Somers" userId="a0f9801f-b15c-4693-b108-f87734b6e208" providerId="ADAL" clId="{FA3B71C1-22FF-48B0-94BE-2AD15B5E4D92}" dt="2021-03-14T16:35:31.881" v="6214" actId="20577"/>
          <ac:spMkLst>
            <pc:docMk/>
            <pc:sldMk cId="3321515165" sldId="290"/>
            <ac:spMk id="3" creationId="{2100371C-0C93-4F88-82DB-81806F8FEA9B}"/>
          </ac:spMkLst>
        </pc:spChg>
        <pc:spChg chg="add mod">
          <ac:chgData name="Joren Somers" userId="a0f9801f-b15c-4693-b108-f87734b6e208" providerId="ADAL" clId="{FA3B71C1-22FF-48B0-94BE-2AD15B5E4D92}" dt="2021-03-14T17:40:43.273" v="7514" actId="20577"/>
          <ac:spMkLst>
            <pc:docMk/>
            <pc:sldMk cId="3321515165" sldId="290"/>
            <ac:spMk id="6" creationId="{2F2862A9-2A71-40BC-868F-087BA8480D18}"/>
          </ac:spMkLst>
        </pc:spChg>
        <pc:spChg chg="add mod">
          <ac:chgData name="Joren Somers" userId="a0f9801f-b15c-4693-b108-f87734b6e208" providerId="ADAL" clId="{FA3B71C1-22FF-48B0-94BE-2AD15B5E4D92}" dt="2021-03-17T21:03:30.856" v="12779" actId="1076"/>
          <ac:spMkLst>
            <pc:docMk/>
            <pc:sldMk cId="3321515165" sldId="290"/>
            <ac:spMk id="7" creationId="{621DD663-1092-4DB7-8A81-5F51E1348D5B}"/>
          </ac:spMkLst>
        </pc:spChg>
        <pc:graphicFrameChg chg="mod modGraphic">
          <ac:chgData name="Joren Somers" userId="a0f9801f-b15c-4693-b108-f87734b6e208" providerId="ADAL" clId="{FA3B71C1-22FF-48B0-94BE-2AD15B5E4D92}" dt="2021-03-17T19:17:08.287" v="10414"/>
          <ac:graphicFrameMkLst>
            <pc:docMk/>
            <pc:sldMk cId="3321515165" sldId="290"/>
            <ac:graphicFrameMk id="5" creationId="{E16AB1FD-AA81-4A1B-A202-484A7B7FAB7A}"/>
          </ac:graphicFrameMkLst>
        </pc:graphicFrameChg>
      </pc:sldChg>
      <pc:sldChg chg="addSp modSp add modAnim">
        <pc:chgData name="Joren Somers" userId="a0f9801f-b15c-4693-b108-f87734b6e208" providerId="ADAL" clId="{FA3B71C1-22FF-48B0-94BE-2AD15B5E4D92}" dt="2021-03-17T19:17:35.339" v="10446" actId="20577"/>
        <pc:sldMkLst>
          <pc:docMk/>
          <pc:sldMk cId="2303359651" sldId="291"/>
        </pc:sldMkLst>
        <pc:spChg chg="mod">
          <ac:chgData name="Joren Somers" userId="a0f9801f-b15c-4693-b108-f87734b6e208" providerId="ADAL" clId="{FA3B71C1-22FF-48B0-94BE-2AD15B5E4D92}" dt="2021-03-14T20:36:54.481" v="8996" actId="20577"/>
          <ac:spMkLst>
            <pc:docMk/>
            <pc:sldMk cId="2303359651" sldId="291"/>
            <ac:spMk id="2" creationId="{6D49E22D-13CF-4A8C-88EE-21995A28C3BE}"/>
          </ac:spMkLst>
        </pc:spChg>
        <pc:spChg chg="mod">
          <ac:chgData name="Joren Somers" userId="a0f9801f-b15c-4693-b108-f87734b6e208" providerId="ADAL" clId="{FA3B71C1-22FF-48B0-94BE-2AD15B5E4D92}" dt="2021-03-14T16:36:48.776" v="6238" actId="11"/>
          <ac:spMkLst>
            <pc:docMk/>
            <pc:sldMk cId="2303359651" sldId="291"/>
            <ac:spMk id="3" creationId="{2100371C-0C93-4F88-82DB-81806F8FEA9B}"/>
          </ac:spMkLst>
        </pc:spChg>
        <pc:spChg chg="add mod">
          <ac:chgData name="Joren Somers" userId="a0f9801f-b15c-4693-b108-f87734b6e208" providerId="ADAL" clId="{FA3B71C1-22FF-48B0-94BE-2AD15B5E4D92}" dt="2021-03-14T20:47:44.583" v="9297" actId="20577"/>
          <ac:spMkLst>
            <pc:docMk/>
            <pc:sldMk cId="2303359651" sldId="291"/>
            <ac:spMk id="6" creationId="{6497A943-6B2F-437C-B878-5E049798E550}"/>
          </ac:spMkLst>
        </pc:spChg>
        <pc:spChg chg="add mod">
          <ac:chgData name="Joren Somers" userId="a0f9801f-b15c-4693-b108-f87734b6e208" providerId="ADAL" clId="{FA3B71C1-22FF-48B0-94BE-2AD15B5E4D92}" dt="2021-03-14T20:45:44.446" v="9198" actId="1076"/>
          <ac:spMkLst>
            <pc:docMk/>
            <pc:sldMk cId="2303359651" sldId="291"/>
            <ac:spMk id="7" creationId="{64FB4AB7-9F47-41F8-8722-38049E802580}"/>
          </ac:spMkLst>
        </pc:spChg>
        <pc:graphicFrameChg chg="mod modGraphic">
          <ac:chgData name="Joren Somers" userId="a0f9801f-b15c-4693-b108-f87734b6e208" providerId="ADAL" clId="{FA3B71C1-22FF-48B0-94BE-2AD15B5E4D92}" dt="2021-03-17T19:17:35.339" v="10446" actId="20577"/>
          <ac:graphicFrameMkLst>
            <pc:docMk/>
            <pc:sldMk cId="2303359651" sldId="291"/>
            <ac:graphicFrameMk id="5" creationId="{E16AB1FD-AA81-4A1B-A202-484A7B7FAB7A}"/>
          </ac:graphicFrameMkLst>
        </pc:graphicFrameChg>
      </pc:sldChg>
      <pc:sldChg chg="addSp delSp modSp add modAnim">
        <pc:chgData name="Joren Somers" userId="a0f9801f-b15c-4693-b108-f87734b6e208" providerId="ADAL" clId="{FA3B71C1-22FF-48B0-94BE-2AD15B5E4D92}" dt="2021-03-17T19:18:10.149" v="10458" actId="20577"/>
        <pc:sldMkLst>
          <pc:docMk/>
          <pc:sldMk cId="3043915453" sldId="292"/>
        </pc:sldMkLst>
        <pc:spChg chg="mod">
          <ac:chgData name="Joren Somers" userId="a0f9801f-b15c-4693-b108-f87734b6e208" providerId="ADAL" clId="{FA3B71C1-22FF-48B0-94BE-2AD15B5E4D92}" dt="2021-03-14T20:36:56.830" v="8997" actId="20577"/>
          <ac:spMkLst>
            <pc:docMk/>
            <pc:sldMk cId="3043915453" sldId="292"/>
            <ac:spMk id="2" creationId="{6D49E22D-13CF-4A8C-88EE-21995A28C3BE}"/>
          </ac:spMkLst>
        </pc:spChg>
        <pc:spChg chg="mod">
          <ac:chgData name="Joren Somers" userId="a0f9801f-b15c-4693-b108-f87734b6e208" providerId="ADAL" clId="{FA3B71C1-22FF-48B0-94BE-2AD15B5E4D92}" dt="2021-03-14T16:46:04.883" v="6398" actId="20577"/>
          <ac:spMkLst>
            <pc:docMk/>
            <pc:sldMk cId="3043915453" sldId="292"/>
            <ac:spMk id="3" creationId="{2100371C-0C93-4F88-82DB-81806F8FEA9B}"/>
          </ac:spMkLst>
        </pc:spChg>
        <pc:spChg chg="add mod">
          <ac:chgData name="Joren Somers" userId="a0f9801f-b15c-4693-b108-f87734b6e208" providerId="ADAL" clId="{FA3B71C1-22FF-48B0-94BE-2AD15B5E4D92}" dt="2021-03-14T17:23:01.729" v="7366" actId="20577"/>
          <ac:spMkLst>
            <pc:docMk/>
            <pc:sldMk cId="3043915453" sldId="292"/>
            <ac:spMk id="6" creationId="{D5824AE5-BC6F-4534-AA4E-62B394898B98}"/>
          </ac:spMkLst>
        </pc:spChg>
        <pc:spChg chg="add del">
          <ac:chgData name="Joren Somers" userId="a0f9801f-b15c-4693-b108-f87734b6e208" providerId="ADAL" clId="{FA3B71C1-22FF-48B0-94BE-2AD15B5E4D92}" dt="2021-03-14T20:47:58.412" v="9299"/>
          <ac:spMkLst>
            <pc:docMk/>
            <pc:sldMk cId="3043915453" sldId="292"/>
            <ac:spMk id="7" creationId="{C70E5787-D726-4C13-B0E0-FEFDBABC5261}"/>
          </ac:spMkLst>
        </pc:spChg>
        <pc:spChg chg="add mod">
          <ac:chgData name="Joren Somers" userId="a0f9801f-b15c-4693-b108-f87734b6e208" providerId="ADAL" clId="{FA3B71C1-22FF-48B0-94BE-2AD15B5E4D92}" dt="2021-03-14T20:48:16.057" v="9304" actId="1076"/>
          <ac:spMkLst>
            <pc:docMk/>
            <pc:sldMk cId="3043915453" sldId="292"/>
            <ac:spMk id="8" creationId="{6FA5FC96-4225-4D15-944D-951615470D71}"/>
          </ac:spMkLst>
        </pc:spChg>
        <pc:graphicFrameChg chg="mod modGraphic">
          <ac:chgData name="Joren Somers" userId="a0f9801f-b15c-4693-b108-f87734b6e208" providerId="ADAL" clId="{FA3B71C1-22FF-48B0-94BE-2AD15B5E4D92}" dt="2021-03-17T19:18:10.149" v="10458" actId="20577"/>
          <ac:graphicFrameMkLst>
            <pc:docMk/>
            <pc:sldMk cId="3043915453" sldId="292"/>
            <ac:graphicFrameMk id="5" creationId="{E16AB1FD-AA81-4A1B-A202-484A7B7FAB7A}"/>
          </ac:graphicFrameMkLst>
        </pc:graphicFrameChg>
      </pc:sldChg>
      <pc:sldChg chg="addSp modSp add modAnim">
        <pc:chgData name="Joren Somers" userId="a0f9801f-b15c-4693-b108-f87734b6e208" providerId="ADAL" clId="{FA3B71C1-22FF-48B0-94BE-2AD15B5E4D92}" dt="2021-03-17T19:18:29.090" v="10480"/>
        <pc:sldMkLst>
          <pc:docMk/>
          <pc:sldMk cId="3528940532" sldId="293"/>
        </pc:sldMkLst>
        <pc:spChg chg="mod">
          <ac:chgData name="Joren Somers" userId="a0f9801f-b15c-4693-b108-f87734b6e208" providerId="ADAL" clId="{FA3B71C1-22FF-48B0-94BE-2AD15B5E4D92}" dt="2021-03-14T20:36:59.440" v="8998" actId="20577"/>
          <ac:spMkLst>
            <pc:docMk/>
            <pc:sldMk cId="3528940532" sldId="293"/>
            <ac:spMk id="2" creationId="{6D49E22D-13CF-4A8C-88EE-21995A28C3BE}"/>
          </ac:spMkLst>
        </pc:spChg>
        <pc:spChg chg="mod">
          <ac:chgData name="Joren Somers" userId="a0f9801f-b15c-4693-b108-f87734b6e208" providerId="ADAL" clId="{FA3B71C1-22FF-48B0-94BE-2AD15B5E4D92}" dt="2021-03-14T16:46:33.370" v="6404" actId="11"/>
          <ac:spMkLst>
            <pc:docMk/>
            <pc:sldMk cId="3528940532" sldId="293"/>
            <ac:spMk id="3" creationId="{2100371C-0C93-4F88-82DB-81806F8FEA9B}"/>
          </ac:spMkLst>
        </pc:spChg>
        <pc:spChg chg="add mod">
          <ac:chgData name="Joren Somers" userId="a0f9801f-b15c-4693-b108-f87734b6e208" providerId="ADAL" clId="{FA3B71C1-22FF-48B0-94BE-2AD15B5E4D92}" dt="2021-03-14T20:50:17.301" v="9344" actId="20577"/>
          <ac:spMkLst>
            <pc:docMk/>
            <pc:sldMk cId="3528940532" sldId="293"/>
            <ac:spMk id="6" creationId="{CFFA99BD-5F5F-4E27-A685-8357B7BD3481}"/>
          </ac:spMkLst>
        </pc:spChg>
        <pc:spChg chg="add mod">
          <ac:chgData name="Joren Somers" userId="a0f9801f-b15c-4693-b108-f87734b6e208" providerId="ADAL" clId="{FA3B71C1-22FF-48B0-94BE-2AD15B5E4D92}" dt="2021-03-14T20:48:33.134" v="9306" actId="1076"/>
          <ac:spMkLst>
            <pc:docMk/>
            <pc:sldMk cId="3528940532" sldId="293"/>
            <ac:spMk id="7" creationId="{EEB3AB42-C7FC-40DC-9D87-A875373370E8}"/>
          </ac:spMkLst>
        </pc:spChg>
        <pc:graphicFrameChg chg="mod modGraphic">
          <ac:chgData name="Joren Somers" userId="a0f9801f-b15c-4693-b108-f87734b6e208" providerId="ADAL" clId="{FA3B71C1-22FF-48B0-94BE-2AD15B5E4D92}" dt="2021-03-17T19:18:29.090" v="10480"/>
          <ac:graphicFrameMkLst>
            <pc:docMk/>
            <pc:sldMk cId="3528940532" sldId="293"/>
            <ac:graphicFrameMk id="5" creationId="{E16AB1FD-AA81-4A1B-A202-484A7B7FAB7A}"/>
          </ac:graphicFrameMkLst>
        </pc:graphicFrameChg>
      </pc:sldChg>
      <pc:sldChg chg="modSp add">
        <pc:chgData name="Joren Somers" userId="a0f9801f-b15c-4693-b108-f87734b6e208" providerId="ADAL" clId="{FA3B71C1-22FF-48B0-94BE-2AD15B5E4D92}" dt="2021-03-17T21:43:11.533" v="12991" actId="207"/>
        <pc:sldMkLst>
          <pc:docMk/>
          <pc:sldMk cId="276419027" sldId="294"/>
        </pc:sldMkLst>
        <pc:spChg chg="mod">
          <ac:chgData name="Joren Somers" userId="a0f9801f-b15c-4693-b108-f87734b6e208" providerId="ADAL" clId="{FA3B71C1-22FF-48B0-94BE-2AD15B5E4D92}" dt="2021-03-17T21:43:11.533" v="12991" actId="207"/>
          <ac:spMkLst>
            <pc:docMk/>
            <pc:sldMk cId="276419027" sldId="294"/>
            <ac:spMk id="3" creationId="{00000000-0000-0000-0000-000000000000}"/>
          </ac:spMkLst>
        </pc:spChg>
      </pc:sldChg>
      <pc:sldChg chg="modSp add">
        <pc:chgData name="Joren Somers" userId="a0f9801f-b15c-4693-b108-f87734b6e208" providerId="ADAL" clId="{FA3B71C1-22FF-48B0-94BE-2AD15B5E4D92}" dt="2021-03-17T21:43:00.478" v="12989" actId="207"/>
        <pc:sldMkLst>
          <pc:docMk/>
          <pc:sldMk cId="3104072404" sldId="295"/>
        </pc:sldMkLst>
        <pc:spChg chg="mod">
          <ac:chgData name="Joren Somers" userId="a0f9801f-b15c-4693-b108-f87734b6e208" providerId="ADAL" clId="{FA3B71C1-22FF-48B0-94BE-2AD15B5E4D92}" dt="2021-03-17T21:43:00.478" v="12989" actId="207"/>
          <ac:spMkLst>
            <pc:docMk/>
            <pc:sldMk cId="3104072404" sldId="295"/>
            <ac:spMk id="3" creationId="{00000000-0000-0000-0000-000000000000}"/>
          </ac:spMkLst>
        </pc:spChg>
      </pc:sldChg>
      <pc:sldChg chg="modSp add">
        <pc:chgData name="Joren Somers" userId="a0f9801f-b15c-4693-b108-f87734b6e208" providerId="ADAL" clId="{FA3B71C1-22FF-48B0-94BE-2AD15B5E4D92}" dt="2021-03-17T21:00:42.195" v="12772" actId="403"/>
        <pc:sldMkLst>
          <pc:docMk/>
          <pc:sldMk cId="179964432" sldId="296"/>
        </pc:sldMkLst>
        <pc:spChg chg="mod">
          <ac:chgData name="Joren Somers" userId="a0f9801f-b15c-4693-b108-f87734b6e208" providerId="ADAL" clId="{FA3B71C1-22FF-48B0-94BE-2AD15B5E4D92}" dt="2021-03-14T20:34:24.579" v="8941" actId="20577"/>
          <ac:spMkLst>
            <pc:docMk/>
            <pc:sldMk cId="179964432" sldId="296"/>
            <ac:spMk id="2" creationId="{C37F5879-CBBE-499B-953C-72CBE3270C85}"/>
          </ac:spMkLst>
        </pc:spChg>
        <pc:spChg chg="mod">
          <ac:chgData name="Joren Somers" userId="a0f9801f-b15c-4693-b108-f87734b6e208" providerId="ADAL" clId="{FA3B71C1-22FF-48B0-94BE-2AD15B5E4D92}" dt="2021-03-17T21:00:42.195" v="12772" actId="403"/>
          <ac:spMkLst>
            <pc:docMk/>
            <pc:sldMk cId="179964432" sldId="296"/>
            <ac:spMk id="3" creationId="{4D1A2D45-5E94-4C2A-98C0-DF5BD957D7C2}"/>
          </ac:spMkLst>
        </pc:spChg>
      </pc:sldChg>
      <pc:sldChg chg="modSp add ord">
        <pc:chgData name="Joren Somers" userId="a0f9801f-b15c-4693-b108-f87734b6e208" providerId="ADAL" clId="{FA3B71C1-22FF-48B0-94BE-2AD15B5E4D92}" dt="2021-03-18T10:33:18.446" v="13253" actId="20577"/>
        <pc:sldMkLst>
          <pc:docMk/>
          <pc:sldMk cId="2035756821" sldId="297"/>
        </pc:sldMkLst>
        <pc:spChg chg="mod">
          <ac:chgData name="Joren Somers" userId="a0f9801f-b15c-4693-b108-f87734b6e208" providerId="ADAL" clId="{FA3B71C1-22FF-48B0-94BE-2AD15B5E4D92}" dt="2021-03-17T19:19:06.329" v="10516" actId="20577"/>
          <ac:spMkLst>
            <pc:docMk/>
            <pc:sldMk cId="2035756821" sldId="297"/>
            <ac:spMk id="2" creationId="{47DFA552-0FB0-4323-9E11-4FC324ABA8F2}"/>
          </ac:spMkLst>
        </pc:spChg>
        <pc:spChg chg="mod">
          <ac:chgData name="Joren Somers" userId="a0f9801f-b15c-4693-b108-f87734b6e208" providerId="ADAL" clId="{FA3B71C1-22FF-48B0-94BE-2AD15B5E4D92}" dt="2021-03-18T10:33:18.446" v="13253" actId="20577"/>
          <ac:spMkLst>
            <pc:docMk/>
            <pc:sldMk cId="2035756821" sldId="297"/>
            <ac:spMk id="3" creationId="{9781562E-B0F0-448E-8083-9593CF50D8B3}"/>
          </ac:spMkLst>
        </pc:spChg>
      </pc:sldChg>
      <pc:sldChg chg="delSp modSp add ord delAnim">
        <pc:chgData name="Joren Somers" userId="a0f9801f-b15c-4693-b108-f87734b6e208" providerId="ADAL" clId="{FA3B71C1-22FF-48B0-94BE-2AD15B5E4D92}" dt="2021-03-18T10:33:52.199" v="13265" actId="20577"/>
        <pc:sldMkLst>
          <pc:docMk/>
          <pc:sldMk cId="2401564054" sldId="298"/>
        </pc:sldMkLst>
        <pc:spChg chg="mod">
          <ac:chgData name="Joren Somers" userId="a0f9801f-b15c-4693-b108-f87734b6e208" providerId="ADAL" clId="{FA3B71C1-22FF-48B0-94BE-2AD15B5E4D92}" dt="2021-03-18T10:33:52.199" v="13265" actId="20577"/>
          <ac:spMkLst>
            <pc:docMk/>
            <pc:sldMk cId="2401564054" sldId="298"/>
            <ac:spMk id="2" creationId="{5505E080-5B7B-49BD-9D21-60BAF0FB22BB}"/>
          </ac:spMkLst>
        </pc:spChg>
        <pc:spChg chg="mod">
          <ac:chgData name="Joren Somers" userId="a0f9801f-b15c-4693-b108-f87734b6e208" providerId="ADAL" clId="{FA3B71C1-22FF-48B0-94BE-2AD15B5E4D92}" dt="2021-03-17T21:16:58.775" v="12838" actId="20577"/>
          <ac:spMkLst>
            <pc:docMk/>
            <pc:sldMk cId="2401564054" sldId="298"/>
            <ac:spMk id="3" creationId="{D692BCED-59EA-420A-A3E0-52A8DB7CB5C0}"/>
          </ac:spMkLst>
        </pc:spChg>
        <pc:spChg chg="del">
          <ac:chgData name="Joren Somers" userId="a0f9801f-b15c-4693-b108-f87734b6e208" providerId="ADAL" clId="{FA3B71C1-22FF-48B0-94BE-2AD15B5E4D92}" dt="2021-03-17T19:12:25.700" v="10255" actId="478"/>
          <ac:spMkLst>
            <pc:docMk/>
            <pc:sldMk cId="2401564054" sldId="298"/>
            <ac:spMk id="5" creationId="{44B867D3-164B-45CC-811C-259CB6D1ACAD}"/>
          </ac:spMkLst>
        </pc:spChg>
        <pc:spChg chg="del">
          <ac:chgData name="Joren Somers" userId="a0f9801f-b15c-4693-b108-f87734b6e208" providerId="ADAL" clId="{FA3B71C1-22FF-48B0-94BE-2AD15B5E4D92}" dt="2021-03-17T19:12:27.406" v="10256" actId="478"/>
          <ac:spMkLst>
            <pc:docMk/>
            <pc:sldMk cId="2401564054" sldId="298"/>
            <ac:spMk id="6" creationId="{477CE38E-9C09-4116-A6B5-1518338CE07E}"/>
          </ac:spMkLst>
        </pc:spChg>
      </pc:sldChg>
      <pc:sldChg chg="modSp add">
        <pc:chgData name="Joren Somers" userId="a0f9801f-b15c-4693-b108-f87734b6e208" providerId="ADAL" clId="{FA3B71C1-22FF-48B0-94BE-2AD15B5E4D92}" dt="2021-03-17T21:01:04.792" v="12776" actId="6549"/>
        <pc:sldMkLst>
          <pc:docMk/>
          <pc:sldMk cId="2976768734" sldId="299"/>
        </pc:sldMkLst>
        <pc:spChg chg="mod">
          <ac:chgData name="Joren Somers" userId="a0f9801f-b15c-4693-b108-f87734b6e208" providerId="ADAL" clId="{FA3B71C1-22FF-48B0-94BE-2AD15B5E4D92}" dt="2021-03-17T21:01:04.792" v="12776" actId="6549"/>
          <ac:spMkLst>
            <pc:docMk/>
            <pc:sldMk cId="2976768734" sldId="299"/>
            <ac:spMk id="3" creationId="{4D1A2D45-5E94-4C2A-98C0-DF5BD957D7C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680C0C-85DF-417F-8238-DB0D15743621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9A0A48-EDB1-4AFE-B1B7-10CE2A41649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201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9A0A48-EDB1-4AFE-B1B7-10CE2A41649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574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dat-nom </a:t>
            </a:r>
            <a:r>
              <a:rPr lang="nl-BE" dirty="0" err="1"/>
              <a:t>generally</a:t>
            </a:r>
            <a:r>
              <a:rPr lang="nl-BE" dirty="0"/>
              <a:t> more </a:t>
            </a:r>
            <a:r>
              <a:rPr lang="nl-BE" dirty="0" err="1"/>
              <a:t>acceptable</a:t>
            </a:r>
            <a:r>
              <a:rPr lang="nl-BE" dirty="0"/>
              <a:t> (i.e. </a:t>
            </a:r>
            <a:r>
              <a:rPr lang="nl-BE" dirty="0" err="1"/>
              <a:t>compared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condition</a:t>
            </a:r>
            <a:r>
              <a:rPr lang="nl-BE" dirty="0"/>
              <a:t> 1: </a:t>
            </a:r>
            <a:r>
              <a:rPr lang="nl-BE" dirty="0" err="1"/>
              <a:t>general</a:t>
            </a:r>
            <a:r>
              <a:rPr lang="nl-BE" dirty="0"/>
              <a:t> </a:t>
            </a:r>
            <a:r>
              <a:rPr lang="nl-BE" dirty="0" err="1"/>
              <a:t>frequencies</a:t>
            </a:r>
            <a:r>
              <a:rPr lang="nl-BE"/>
              <a:t>)</a:t>
            </a:r>
            <a:endParaRPr lang="nl-BE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nl-BE" i="1" dirty="0"/>
              <a:t>behagen</a:t>
            </a:r>
            <a:r>
              <a:rPr lang="nl-BE" dirty="0"/>
              <a:t>: 28,5 &gt; 35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nl-BE" sz="1200" i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gefallen</a:t>
            </a:r>
            <a:r>
              <a:rPr lang="nl-BE" dirty="0"/>
              <a:t>: 36 &gt; 30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nl-BE" sz="1200" i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gelingen</a:t>
            </a:r>
            <a:r>
              <a:rPr lang="nl-BE" dirty="0"/>
              <a:t>: 54,5 &gt; 79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nl-BE" sz="1200" i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fehlen</a:t>
            </a:r>
            <a:r>
              <a:rPr lang="nl-BE" dirty="0"/>
              <a:t>: 75 &gt; 86</a:t>
            </a:r>
            <a:endParaRPr lang="is-IS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9A0A48-EDB1-4AFE-B1B7-10CE2A416496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23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Corpora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4147F-ED97-47AF-A1B3-C82A179CF7F3}" type="datetime1">
              <a:rPr lang="nl-NL" smtClean="0"/>
              <a:t>18-3-2021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en-GB" smtClean="0"/>
              <a:t>‹nr.›</a:t>
            </a:fld>
            <a:endParaRPr lang="en-GB"/>
          </a:p>
        </p:txBody>
      </p:sp>
      <p:pic>
        <p:nvPicPr>
          <p:cNvPr id="9" name="Logo Large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9518" y="2275285"/>
            <a:ext cx="5462027" cy="4172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436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914400" y="1393200"/>
            <a:ext cx="16424275" cy="6505200"/>
          </a:xfrm>
          <a:prstGeom prst="rect">
            <a:avLst/>
          </a:prstGeom>
          <a:solidFill>
            <a:srgbClr val="1E64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9215999" y="3095999"/>
            <a:ext cx="7257600" cy="2108390"/>
          </a:xfrm>
        </p:spPr>
        <p:txBody>
          <a:bodyPr>
            <a:normAutofit/>
          </a:bodyPr>
          <a:lstStyle>
            <a:lvl1pPr marL="0" indent="0">
              <a:lnSpc>
                <a:spcPts val="3500"/>
              </a:lnSpc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Klik om de namen van </a:t>
            </a:r>
            <a:r>
              <a:rPr lang="nl-NL" dirty="0" err="1"/>
              <a:t>social</a:t>
            </a:r>
            <a:r>
              <a:rPr lang="nl-NL" dirty="0"/>
              <a:t> media in te typen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291074" y="1743240"/>
            <a:ext cx="7419544" cy="5769600"/>
          </a:xfrm>
        </p:spPr>
        <p:txBody>
          <a:bodyPr anchor="t" anchorCtr="0">
            <a:noAutofit/>
          </a:bodyPr>
          <a:lstStyle>
            <a:lvl1pPr algn="l" defTabSz="542925">
              <a:lnSpc>
                <a:spcPts val="3500"/>
              </a:lnSpc>
              <a:defRPr sz="2500" u="none" cap="none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+mn-lt"/>
              </a:defRPr>
            </a:lvl1pPr>
          </a:lstStyle>
          <a:p>
            <a:r>
              <a:rPr lang="nl-BE" noProof="0" dirty="0"/>
              <a:t>Klik om de gegevens van de presentator in </a:t>
            </a:r>
            <a:r>
              <a:rPr lang="nl-BE" noProof="0"/>
              <a:t>te typen</a:t>
            </a:r>
            <a:endParaRPr lang="nl-BE" noProof="0" dirty="0"/>
          </a:p>
        </p:txBody>
      </p:sp>
      <p:sp>
        <p:nvSpPr>
          <p:cNvPr id="8" name="Titles positoning box" hidden="1"/>
          <p:cNvSpPr/>
          <p:nvPr userDrawn="1"/>
        </p:nvSpPr>
        <p:spPr>
          <a:xfrm>
            <a:off x="1371600" y="1828800"/>
            <a:ext cx="15012000" cy="599976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" name="Afbeelding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" y="0"/>
            <a:ext cx="3714979" cy="139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78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914400" y="1393200"/>
            <a:ext cx="16424275" cy="6505200"/>
          </a:xfrm>
          <a:prstGeom prst="rect">
            <a:avLst/>
          </a:prstGeom>
          <a:solidFill>
            <a:srgbClr val="1E64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1291074" y="2286000"/>
            <a:ext cx="15183366" cy="4436316"/>
          </a:xfrm>
        </p:spPr>
        <p:txBody>
          <a:bodyPr anchor="b">
            <a:noAutofit/>
          </a:bodyPr>
          <a:lstStyle>
            <a:lvl1pPr algn="l">
              <a:lnSpc>
                <a:spcPts val="11000"/>
              </a:lnSpc>
              <a:defRPr sz="10000" u="sng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</a:defRPr>
            </a:lvl1pPr>
          </a:lstStyle>
          <a:p>
            <a:r>
              <a:rPr lang="nl-NL" noProof="0"/>
              <a:t>Klik om stijl te bewerken</a:t>
            </a:r>
            <a:endParaRPr lang="nl-BE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1283414" y="6874716"/>
            <a:ext cx="15191026" cy="583200"/>
          </a:xfrm>
        </p:spPr>
        <p:txBody>
          <a:bodyPr>
            <a:normAutofit/>
          </a:bodyPr>
          <a:lstStyle>
            <a:lvl1pPr marL="0" indent="0" algn="l">
              <a:lnSpc>
                <a:spcPts val="3600"/>
              </a:lnSpc>
              <a:buNone/>
              <a:defRPr sz="3000" baseline="0">
                <a:solidFill>
                  <a:schemeClr val="accent1"/>
                </a:solidFill>
              </a:defRPr>
            </a:lvl1pPr>
            <a:lvl2pPr marL="650184" indent="0" algn="ctr">
              <a:buNone/>
              <a:defRPr sz="2844"/>
            </a:lvl2pPr>
            <a:lvl3pPr marL="1300368" indent="0" algn="ctr">
              <a:buNone/>
              <a:defRPr sz="2560"/>
            </a:lvl3pPr>
            <a:lvl4pPr marL="1950552" indent="0" algn="ctr">
              <a:buNone/>
              <a:defRPr sz="2275"/>
            </a:lvl4pPr>
            <a:lvl5pPr marL="2600736" indent="0" algn="ctr">
              <a:buNone/>
              <a:defRPr sz="2275"/>
            </a:lvl5pPr>
            <a:lvl6pPr marL="3250921" indent="0" algn="ctr">
              <a:buNone/>
              <a:defRPr sz="2275"/>
            </a:lvl6pPr>
            <a:lvl7pPr marL="3901105" indent="0" algn="ctr">
              <a:buNone/>
              <a:defRPr sz="2275"/>
            </a:lvl7pPr>
            <a:lvl8pPr marL="4551289" indent="0" algn="ctr">
              <a:buNone/>
              <a:defRPr sz="2275"/>
            </a:lvl8pPr>
            <a:lvl9pPr marL="5201473" indent="0" algn="ctr">
              <a:buNone/>
              <a:defRPr sz="2275"/>
            </a:lvl9pPr>
          </a:lstStyle>
          <a:p>
            <a:r>
              <a:rPr lang="nl-BE" noProof="0" dirty="0"/>
              <a:t>Klik om de ondertitel / presentator / datum [</a:t>
            </a:r>
            <a:r>
              <a:rPr lang="nl-BE" noProof="0" dirty="0" err="1"/>
              <a:t>dd</a:t>
            </a:r>
            <a:r>
              <a:rPr lang="nl-BE" noProof="0" dirty="0"/>
              <a:t>-mm-</a:t>
            </a:r>
            <a:r>
              <a:rPr lang="nl-BE" noProof="0" dirty="0" err="1"/>
              <a:t>yyyy</a:t>
            </a:r>
            <a:r>
              <a:rPr lang="nl-BE" noProof="0" dirty="0"/>
              <a:t>] te maken</a:t>
            </a:r>
          </a:p>
        </p:txBody>
      </p:sp>
      <p:sp>
        <p:nvSpPr>
          <p:cNvPr id="8" name="Titles positoning box" hidden="1"/>
          <p:cNvSpPr/>
          <p:nvPr userDrawn="1"/>
        </p:nvSpPr>
        <p:spPr>
          <a:xfrm>
            <a:off x="1371600" y="6408000"/>
            <a:ext cx="15012000" cy="576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rganisation Placeholder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8564451" y="388531"/>
            <a:ext cx="8293993" cy="540000"/>
          </a:xfrm>
        </p:spPr>
        <p:txBody>
          <a:bodyPr anchor="b" anchorCtr="0">
            <a:normAutofit/>
          </a:bodyPr>
          <a:lstStyle>
            <a:lvl1pPr marL="0" indent="0">
              <a:lnSpc>
                <a:spcPts val="1700"/>
              </a:lnSpc>
              <a:buNone/>
              <a:defRPr sz="1400" b="1" i="0" u="sng" cap="all" baseline="0">
                <a:solidFill>
                  <a:srgbClr val="1E64C8"/>
                </a:solidFill>
                <a:uFill>
                  <a:solidFill>
                    <a:schemeClr val="bg1"/>
                  </a:solidFill>
                </a:uFill>
              </a:defRPr>
            </a:lvl1pPr>
            <a:lvl2pPr marL="0" indent="0">
              <a:lnSpc>
                <a:spcPts val="1700"/>
              </a:lnSpc>
              <a:buNone/>
              <a:defRPr sz="1400" cap="all" baseline="0">
                <a:solidFill>
                  <a:srgbClr val="1E64C8"/>
                </a:solidFill>
                <a:uFill>
                  <a:solidFill>
                    <a:schemeClr val="bg1"/>
                  </a:solidFill>
                </a:uFill>
              </a:defRPr>
            </a:lvl2pPr>
          </a:lstStyle>
          <a:p>
            <a:pPr lvl="0"/>
            <a:r>
              <a:rPr lang="nl-BE" noProof="0" dirty="0"/>
              <a:t>Klik om de organisatie stijlen te bewerken</a:t>
            </a:r>
          </a:p>
          <a:p>
            <a:pPr lvl="1"/>
            <a:r>
              <a:rPr lang="nl-BE" noProof="0"/>
              <a:t>tweede niveau</a:t>
            </a:r>
            <a:endParaRPr lang="nl-BE" noProof="0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 hasCustomPrompt="1"/>
          </p:nvPr>
        </p:nvSpPr>
        <p:spPr>
          <a:xfrm>
            <a:off x="3200400" y="8366400"/>
            <a:ext cx="2286000" cy="928800"/>
          </a:xfrm>
        </p:spPr>
        <p:txBody>
          <a:bodyPr/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Partnerlogo 1</a:t>
            </a:r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5713200" y="8366400"/>
            <a:ext cx="2286000" cy="928800"/>
          </a:xfrm>
        </p:spPr>
        <p:txBody>
          <a:bodyPr/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Partnerlogo 2</a:t>
            </a:r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3" hasCustomPrompt="1"/>
          </p:nvPr>
        </p:nvSpPr>
        <p:spPr>
          <a:xfrm>
            <a:off x="8229600" y="8366400"/>
            <a:ext cx="2322000" cy="928800"/>
          </a:xfrm>
        </p:spPr>
        <p:txBody>
          <a:bodyPr/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Partnerlogo 3</a:t>
            </a:r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 hasCustomPrompt="1"/>
          </p:nvPr>
        </p:nvSpPr>
        <p:spPr>
          <a:xfrm>
            <a:off x="10746000" y="8366400"/>
            <a:ext cx="2322000" cy="928800"/>
          </a:xfrm>
        </p:spPr>
        <p:txBody>
          <a:bodyPr/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Partnerlogo 4</a:t>
            </a:r>
          </a:p>
        </p:txBody>
      </p:sp>
      <p:sp>
        <p:nvSpPr>
          <p:cNvPr id="5" name="Rectangle 4" hidden="1"/>
          <p:cNvSpPr/>
          <p:nvPr userDrawn="1"/>
        </p:nvSpPr>
        <p:spPr>
          <a:xfrm>
            <a:off x="914400" y="464400"/>
            <a:ext cx="15560040" cy="46440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1" name="Afbeelding 2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" y="0"/>
            <a:ext cx="3714979" cy="139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814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914400" y="0"/>
            <a:ext cx="16424275" cy="7898400"/>
          </a:xfrm>
          <a:prstGeom prst="rect">
            <a:avLst/>
          </a:prstGeom>
          <a:solidFill>
            <a:srgbClr val="1E64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291074" y="3246120"/>
            <a:ext cx="15183366" cy="4436316"/>
          </a:xfrm>
        </p:spPr>
        <p:txBody>
          <a:bodyPr anchor="b">
            <a:noAutofit/>
          </a:bodyPr>
          <a:lstStyle>
            <a:lvl1pPr algn="l">
              <a:lnSpc>
                <a:spcPts val="11000"/>
              </a:lnSpc>
              <a:defRPr sz="10000" u="sng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</a:defRPr>
            </a:lvl1pPr>
          </a:lstStyle>
          <a:p>
            <a:r>
              <a:rPr lang="nl-BE" noProof="0" dirty="0"/>
              <a:t>klik om een hoofdstuktitel te maken.</a:t>
            </a:r>
          </a:p>
        </p:txBody>
      </p:sp>
      <p:sp>
        <p:nvSpPr>
          <p:cNvPr id="8" name="Titles positoning box" hidden="1"/>
          <p:cNvSpPr/>
          <p:nvPr userDrawn="1"/>
        </p:nvSpPr>
        <p:spPr>
          <a:xfrm>
            <a:off x="1371600" y="7344000"/>
            <a:ext cx="15012000" cy="576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90520" y="8948703"/>
            <a:ext cx="92188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rgbClr val="1E64C8"/>
                </a:solidFill>
              </a:defRPr>
            </a:lvl1pPr>
          </a:lstStyle>
          <a:p>
            <a:fld id="{7AE184E0-0BD4-4705-A12B-9B71DDE63301}" type="slidenum">
              <a:rPr lang="nl-BE" noProof="0" smtClean="0"/>
              <a:pPr/>
              <a:t>‹nr.›</a:t>
            </a:fld>
            <a:endParaRPr lang="nl-BE" noProof="0" dirty="0"/>
          </a:p>
        </p:txBody>
      </p:sp>
      <p:sp>
        <p:nvSpPr>
          <p:cNvPr id="10" name="Rectangle 9" hidden="1"/>
          <p:cNvSpPr/>
          <p:nvPr userDrawn="1"/>
        </p:nvSpPr>
        <p:spPr>
          <a:xfrm>
            <a:off x="914400" y="464400"/>
            <a:ext cx="15560040" cy="46440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4732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0"/>
              <a:t>Klik om stijl te bewerken</a:t>
            </a:r>
            <a:endParaRPr lang="nl-BE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5825" y="1194364"/>
            <a:ext cx="15699575" cy="6696000"/>
          </a:xfrm>
        </p:spPr>
        <p:txBody>
          <a:bodyPr/>
          <a:lstStyle>
            <a:lvl1pPr defTabSz="457200">
              <a:lnSpc>
                <a:spcPct val="120000"/>
              </a:lnSpc>
              <a:defRPr/>
            </a:lvl1pPr>
            <a:lvl2pPr>
              <a:lnSpc>
                <a:spcPct val="120000"/>
              </a:lnSpc>
              <a:defRPr/>
            </a:lvl2pPr>
            <a:lvl3pPr defTabSz="457200">
              <a:lnSpc>
                <a:spcPct val="120000"/>
              </a:lnSpc>
              <a:defRPr/>
            </a:lvl3pPr>
            <a:lvl4pPr marL="2328863" indent="-550863" defTabSz="1912938">
              <a:lnSpc>
                <a:spcPct val="120000"/>
              </a:lnSpc>
              <a:tabLst/>
              <a:defRPr/>
            </a:lvl4pPr>
            <a:lvl5pPr marL="2962275" indent="-442913" defTabSz="457200">
              <a:lnSpc>
                <a:spcPct val="120000"/>
              </a:lnSpc>
              <a:buFont typeface="Arial" panose="020B0604020202020204" pitchFamily="34" charset="0"/>
              <a:buChar char="̶"/>
              <a:defRPr/>
            </a:lvl5pPr>
          </a:lstStyle>
          <a:p>
            <a:pPr lvl="0"/>
            <a:r>
              <a:rPr lang="nl-BE" noProof="0" dirty="0"/>
              <a:t>Click </a:t>
            </a:r>
            <a:r>
              <a:rPr lang="nl-BE" noProof="0" dirty="0" err="1"/>
              <a:t>to</a:t>
            </a:r>
            <a:r>
              <a:rPr lang="nl-BE" noProof="0" dirty="0"/>
              <a:t> </a:t>
            </a:r>
            <a:r>
              <a:rPr lang="nl-BE" noProof="0" dirty="0" err="1"/>
              <a:t>edit</a:t>
            </a:r>
            <a:r>
              <a:rPr lang="nl-BE" noProof="0" dirty="0"/>
              <a:t> Master </a:t>
            </a:r>
            <a:r>
              <a:rPr lang="nl-BE" noProof="0" dirty="0" err="1"/>
              <a:t>text</a:t>
            </a:r>
            <a:r>
              <a:rPr lang="nl-BE" noProof="0" dirty="0"/>
              <a:t> </a:t>
            </a:r>
            <a:r>
              <a:rPr lang="nl-BE" noProof="0" dirty="0" err="1"/>
              <a:t>styles</a:t>
            </a:r>
            <a:endParaRPr lang="nl-BE" noProof="0" dirty="0"/>
          </a:p>
          <a:p>
            <a:pPr lvl="1"/>
            <a:r>
              <a:rPr lang="nl-BE" noProof="0" dirty="0"/>
              <a:t>Second level</a:t>
            </a:r>
          </a:p>
          <a:p>
            <a:pPr lvl="2"/>
            <a:r>
              <a:rPr lang="nl-BE" noProof="0" dirty="0" err="1"/>
              <a:t>Third</a:t>
            </a:r>
            <a:r>
              <a:rPr lang="nl-BE" noProof="0" dirty="0"/>
              <a:t> level</a:t>
            </a:r>
          </a:p>
          <a:p>
            <a:pPr lvl="3"/>
            <a:r>
              <a:rPr lang="nl-BE" noProof="0" dirty="0" err="1"/>
              <a:t>Fourth</a:t>
            </a:r>
            <a:r>
              <a:rPr lang="nl-BE" noProof="0" dirty="0"/>
              <a:t> level</a:t>
            </a:r>
          </a:p>
          <a:p>
            <a:pPr lvl="4"/>
            <a:r>
              <a:rPr lang="nl-BE" noProof="0" dirty="0" err="1"/>
              <a:t>Fifth</a:t>
            </a:r>
            <a:r>
              <a:rPr lang="nl-BE" noProof="0" dirty="0"/>
              <a:t>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0885-0B31-4E06-AE71-7E16801F2838}" type="datetime1">
              <a:rPr lang="nl-BE" noProof="0" smtClean="0"/>
              <a:t>18/03/2021</a:t>
            </a:fld>
            <a:endParaRPr lang="nl-BE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‹nr.›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3081577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0"/>
              <a:t>Klik om stijl te bewerken</a:t>
            </a:r>
            <a:endParaRPr lang="nl-BE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0F60-8C93-4C37-B51A-4DDAE36F7E9B}" type="datetime1">
              <a:rPr lang="nl-BE" noProof="0" smtClean="0"/>
              <a:t>18/03/2021</a:t>
            </a:fld>
            <a:endParaRPr lang="nl-BE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noProof="0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10104438" y="1371918"/>
            <a:ext cx="6300000" cy="6498000"/>
          </a:xfrm>
        </p:spPr>
        <p:txBody>
          <a:bodyPr/>
          <a:lstStyle>
            <a:lvl1pPr marL="85725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Photo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90520" y="8948703"/>
            <a:ext cx="92188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rgbClr val="1E64C8"/>
                </a:solidFill>
              </a:defRPr>
            </a:lvl1pPr>
          </a:lstStyle>
          <a:p>
            <a:fld id="{7AE184E0-0BD4-4705-A12B-9B71DDE63301}" type="slidenum">
              <a:rPr lang="nl-BE" noProof="0" smtClean="0"/>
              <a:pPr/>
              <a:t>‹nr.›</a:t>
            </a:fld>
            <a:endParaRPr lang="nl-BE" noProof="0" dirty="0"/>
          </a:p>
        </p:txBody>
      </p:sp>
      <p:sp>
        <p:nvSpPr>
          <p:cNvPr id="12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5825" y="1194364"/>
            <a:ext cx="8442000" cy="6696000"/>
          </a:xfrm>
        </p:spPr>
        <p:txBody>
          <a:bodyPr/>
          <a:lstStyle>
            <a:lvl1pPr defTabSz="457200">
              <a:lnSpc>
                <a:spcPct val="120000"/>
              </a:lnSpc>
              <a:defRPr/>
            </a:lvl1pPr>
            <a:lvl2pPr>
              <a:lnSpc>
                <a:spcPct val="120000"/>
              </a:lnSpc>
              <a:defRPr/>
            </a:lvl2pPr>
            <a:lvl3pPr defTabSz="457200">
              <a:lnSpc>
                <a:spcPct val="120000"/>
              </a:lnSpc>
              <a:defRPr/>
            </a:lvl3pPr>
            <a:lvl4pPr defTabSz="457200">
              <a:lnSpc>
                <a:spcPct val="120000"/>
              </a:lnSpc>
              <a:defRPr/>
            </a:lvl4pPr>
            <a:lvl5pPr defTabSz="457200">
              <a:lnSpc>
                <a:spcPct val="120000"/>
              </a:lnSpc>
              <a:defRPr/>
            </a:lvl5pPr>
          </a:lstStyle>
          <a:p>
            <a:pPr lvl="0"/>
            <a:r>
              <a:rPr lang="nl-BE" noProof="0" dirty="0"/>
              <a:t>Click </a:t>
            </a:r>
            <a:r>
              <a:rPr lang="nl-BE" noProof="0" dirty="0" err="1"/>
              <a:t>to</a:t>
            </a:r>
            <a:r>
              <a:rPr lang="nl-BE" noProof="0" dirty="0"/>
              <a:t> </a:t>
            </a:r>
            <a:r>
              <a:rPr lang="nl-BE" noProof="0" dirty="0" err="1"/>
              <a:t>edit</a:t>
            </a:r>
            <a:r>
              <a:rPr lang="nl-BE" noProof="0" dirty="0"/>
              <a:t> Master </a:t>
            </a:r>
            <a:r>
              <a:rPr lang="nl-BE" noProof="0" dirty="0" err="1"/>
              <a:t>text</a:t>
            </a:r>
            <a:r>
              <a:rPr lang="nl-BE" noProof="0" dirty="0"/>
              <a:t> </a:t>
            </a:r>
            <a:r>
              <a:rPr lang="nl-BE" noProof="0" dirty="0" err="1"/>
              <a:t>styles</a:t>
            </a:r>
            <a:endParaRPr lang="nl-BE" noProof="0" dirty="0"/>
          </a:p>
          <a:p>
            <a:pPr lvl="1"/>
            <a:r>
              <a:rPr lang="nl-BE" noProof="0" dirty="0"/>
              <a:t>Second level</a:t>
            </a:r>
          </a:p>
          <a:p>
            <a:pPr lvl="2"/>
            <a:r>
              <a:rPr lang="nl-BE" noProof="0" dirty="0" err="1"/>
              <a:t>Third</a:t>
            </a:r>
            <a:r>
              <a:rPr lang="nl-BE" noProof="0" dirty="0"/>
              <a:t> level</a:t>
            </a:r>
          </a:p>
        </p:txBody>
      </p:sp>
    </p:spTree>
    <p:extLst>
      <p:ext uri="{BB962C8B-B14F-4D97-AF65-F5344CB8AC3E}">
        <p14:creationId xmlns:p14="http://schemas.microsoft.com/office/powerpoint/2010/main" val="1314887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0"/>
              <a:t>Klik om stijl te bewerken</a:t>
            </a:r>
            <a:endParaRPr lang="nl-BE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94B6-17DF-4759-A7A5-128AFEA77F2C}" type="datetime1">
              <a:rPr lang="nl-BE" noProof="0" smtClean="0"/>
              <a:t>18/03/2021</a:t>
            </a:fld>
            <a:endParaRPr lang="nl-BE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‹nr.›</a:t>
            </a:fld>
            <a:endParaRPr lang="nl-BE" noProof="0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952038" y="1371600"/>
            <a:ext cx="15480000" cy="6501600"/>
          </a:xfrm>
        </p:spPr>
        <p:txBody>
          <a:bodyPr/>
          <a:lstStyle>
            <a:lvl1pPr marL="0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Photo</a:t>
            </a:r>
          </a:p>
        </p:txBody>
      </p:sp>
    </p:spTree>
    <p:extLst>
      <p:ext uri="{BB962C8B-B14F-4D97-AF65-F5344CB8AC3E}">
        <p14:creationId xmlns:p14="http://schemas.microsoft.com/office/powerpoint/2010/main" val="374516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81384-1200-4D40-BEF0-3A17A1F906F4}" type="datetime1">
              <a:rPr lang="nl-NL" noProof="0" smtClean="0"/>
              <a:t>18-3-2021</a:t>
            </a:fld>
            <a:endParaRPr lang="nl-NL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noProof="0" dirty="0"/>
          </a:p>
        </p:txBody>
      </p:sp>
      <p:sp>
        <p:nvSpPr>
          <p:cNvPr id="7" name="Covering Background"/>
          <p:cNvSpPr/>
          <p:nvPr userDrawn="1"/>
        </p:nvSpPr>
        <p:spPr>
          <a:xfrm>
            <a:off x="-1" y="0"/>
            <a:ext cx="17337600" cy="9753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-1" y="0"/>
            <a:ext cx="17337600" cy="9753600"/>
          </a:xfrm>
        </p:spPr>
        <p:txBody>
          <a:bodyPr/>
          <a:lstStyle>
            <a:lvl1pPr marL="85725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Photo</a:t>
            </a:r>
          </a:p>
        </p:txBody>
      </p:sp>
    </p:spTree>
    <p:extLst>
      <p:ext uri="{BB962C8B-B14F-4D97-AF65-F5344CB8AC3E}">
        <p14:creationId xmlns:p14="http://schemas.microsoft.com/office/powerpoint/2010/main" val="2949418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textbox over pictu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914400" y="0"/>
            <a:ext cx="16424275" cy="7920000"/>
          </a:xfrm>
        </p:spPr>
        <p:txBody>
          <a:bodyPr/>
          <a:lstStyle>
            <a:lvl1pPr marL="85725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/>
              <a:t>Picture</a:t>
            </a:r>
            <a:endParaRPr lang="nl-BE" noProof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81384-1200-4D40-BEF0-3A17A1F906F4}" type="datetime1">
              <a:rPr lang="nl-NL" noProof="0" smtClean="0"/>
              <a:t>18-3-2021</a:t>
            </a:fld>
            <a:endParaRPr lang="nl-NL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noProof="0" dirty="0"/>
          </a:p>
        </p:txBody>
      </p:sp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0301F6D1-3E66-4198-8305-F0FF1745CC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2691979"/>
            <a:ext cx="6764400" cy="5230800"/>
          </a:xfrm>
          <a:solidFill>
            <a:srgbClr val="1E64C8"/>
          </a:solidFill>
        </p:spPr>
        <p:txBody>
          <a:bodyPr anchor="b" anchorCtr="0">
            <a:noAutofit/>
          </a:bodyPr>
          <a:lstStyle>
            <a:lvl1pPr marL="85725" indent="0">
              <a:buNone/>
              <a:defRPr sz="10000" u="sng" cap="all" baseline="0">
                <a:solidFill>
                  <a:schemeClr val="bg1"/>
                </a:solidFill>
              </a:defRPr>
            </a:lvl1pPr>
            <a:lvl2pPr marL="984250" indent="-625475"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565226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blue textbox over pictu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876AD30-96E8-448B-B97A-24B00ADE12C5}"/>
              </a:ext>
            </a:extLst>
          </p:cNvPr>
          <p:cNvSpPr/>
          <p:nvPr userDrawn="1"/>
        </p:nvSpPr>
        <p:spPr>
          <a:xfrm>
            <a:off x="914400" y="0"/>
            <a:ext cx="16424275" cy="7898400"/>
          </a:xfrm>
          <a:prstGeom prst="rect">
            <a:avLst/>
          </a:prstGeom>
          <a:solidFill>
            <a:srgbClr val="1E64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914400" y="0"/>
            <a:ext cx="16424275" cy="7920000"/>
          </a:xfrm>
        </p:spPr>
        <p:txBody>
          <a:bodyPr/>
          <a:lstStyle>
            <a:lvl1pPr marL="85725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/>
              <a:t>Picture</a:t>
            </a:r>
            <a:endParaRPr lang="nl-BE" noProof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81384-1200-4D40-BEF0-3A17A1F906F4}" type="datetime1">
              <a:rPr lang="nl-NL" noProof="0" smtClean="0"/>
              <a:t>18-3-2021</a:t>
            </a:fld>
            <a:endParaRPr lang="nl-NL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noProof="0" dirty="0"/>
          </a:p>
        </p:txBody>
      </p:sp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0301F6D1-3E66-4198-8305-F0FF1745CC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399" y="1011602"/>
            <a:ext cx="7754938" cy="6908398"/>
          </a:xfrm>
          <a:solidFill>
            <a:srgbClr val="E9F0FA"/>
          </a:solidFill>
        </p:spPr>
        <p:txBody>
          <a:bodyPr>
            <a:normAutofit/>
          </a:bodyPr>
          <a:lstStyle>
            <a:lvl1pPr marL="85725" indent="0">
              <a:buNone/>
              <a:defRPr sz="5400" u="sng" cap="all" baseline="0">
                <a:solidFill>
                  <a:srgbClr val="1E64C8"/>
                </a:solidFill>
              </a:defRPr>
            </a:lvl1pPr>
            <a:lvl2pPr marL="984250" indent="-625475">
              <a:defRPr>
                <a:solidFill>
                  <a:srgbClr val="1E64C8"/>
                </a:solidFill>
              </a:defRPr>
            </a:lvl2pPr>
            <a:lvl3pPr>
              <a:defRPr>
                <a:solidFill>
                  <a:srgbClr val="1E64C8"/>
                </a:solidFill>
              </a:defRPr>
            </a:lvl3pPr>
            <a:lvl4pPr>
              <a:defRPr>
                <a:solidFill>
                  <a:srgbClr val="1E64C8"/>
                </a:solidFill>
              </a:defRPr>
            </a:lvl4pPr>
            <a:lvl5pPr>
              <a:defRPr>
                <a:solidFill>
                  <a:srgbClr val="1E64C8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67595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0118" y="252000"/>
            <a:ext cx="15705282" cy="86369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nl-BE" noProof="0" dirty="0"/>
              <a:t>Klik om de stijl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825" y="1194364"/>
            <a:ext cx="15699575" cy="669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noProof="0" dirty="0"/>
              <a:t>Click </a:t>
            </a:r>
            <a:r>
              <a:rPr lang="nl-BE" noProof="0" dirty="0" err="1"/>
              <a:t>to</a:t>
            </a:r>
            <a:r>
              <a:rPr lang="nl-BE" noProof="0" dirty="0"/>
              <a:t> </a:t>
            </a:r>
            <a:r>
              <a:rPr lang="nl-BE" noProof="0" dirty="0" err="1"/>
              <a:t>edit</a:t>
            </a:r>
            <a:r>
              <a:rPr lang="nl-BE" noProof="0" dirty="0"/>
              <a:t> Master </a:t>
            </a:r>
            <a:r>
              <a:rPr lang="nl-BE" noProof="0" dirty="0" err="1"/>
              <a:t>text</a:t>
            </a:r>
            <a:r>
              <a:rPr lang="nl-BE" noProof="0" dirty="0"/>
              <a:t> </a:t>
            </a:r>
            <a:r>
              <a:rPr lang="nl-BE" noProof="0" dirty="0" err="1"/>
              <a:t>styles</a:t>
            </a:r>
            <a:endParaRPr lang="nl-BE" noProof="0" dirty="0"/>
          </a:p>
          <a:p>
            <a:pPr lvl="1"/>
            <a:r>
              <a:rPr lang="nl-BE" noProof="0" dirty="0"/>
              <a:t>Second level</a:t>
            </a:r>
          </a:p>
          <a:p>
            <a:pPr lvl="2"/>
            <a:r>
              <a:rPr lang="nl-BE" noProof="0" dirty="0" err="1"/>
              <a:t>Third</a:t>
            </a:r>
            <a:r>
              <a:rPr lang="nl-BE" noProof="0" dirty="0"/>
              <a:t>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72394" y="8948703"/>
            <a:ext cx="2297926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70D1A-A3AB-4E9F-892E-C45B5A80FDBF}" type="datetime1">
              <a:rPr lang="nl-BE" noProof="0" smtClean="0"/>
              <a:t>18/03/2021</a:t>
            </a:fld>
            <a:endParaRPr lang="nl-BE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10236" y="8994423"/>
            <a:ext cx="8353564" cy="437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90520" y="8948703"/>
            <a:ext cx="92188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rgbClr val="1E64C8"/>
                </a:solidFill>
              </a:defRPr>
            </a:lvl1pPr>
          </a:lstStyle>
          <a:p>
            <a:fld id="{7AE184E0-0BD4-4705-A12B-9B71DDE63301}" type="slidenum">
              <a:rPr lang="nl-BE" noProof="0" smtClean="0"/>
              <a:pPr/>
              <a:t>‹nr.›</a:t>
            </a:fld>
            <a:endParaRPr lang="nl-BE" noProof="0" dirty="0"/>
          </a:p>
        </p:txBody>
      </p:sp>
      <p:sp>
        <p:nvSpPr>
          <p:cNvPr id="7" name="Title positioning box" hidden="1"/>
          <p:cNvSpPr/>
          <p:nvPr userDrawn="1"/>
        </p:nvSpPr>
        <p:spPr>
          <a:xfrm>
            <a:off x="927265" y="367200"/>
            <a:ext cx="15480000" cy="46364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 positoning box" hidden="1"/>
          <p:cNvSpPr/>
          <p:nvPr userDrawn="1"/>
        </p:nvSpPr>
        <p:spPr>
          <a:xfrm>
            <a:off x="927265" y="1584000"/>
            <a:ext cx="8229600" cy="6300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Logo positioning box" hidden="1"/>
          <p:cNvSpPr/>
          <p:nvPr userDrawn="1"/>
        </p:nvSpPr>
        <p:spPr>
          <a:xfrm flipV="1">
            <a:off x="928800" y="7878842"/>
            <a:ext cx="15478465" cy="1416353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17" y="7906160"/>
            <a:ext cx="2308379" cy="1847440"/>
          </a:xfrm>
          <a:prstGeom prst="rect">
            <a:avLst/>
          </a:prstGeom>
        </p:spPr>
      </p:pic>
      <p:sp>
        <p:nvSpPr>
          <p:cNvPr id="12" name="Text positoning box" hidden="1"/>
          <p:cNvSpPr/>
          <p:nvPr userDrawn="1"/>
        </p:nvSpPr>
        <p:spPr>
          <a:xfrm>
            <a:off x="9172105" y="1584000"/>
            <a:ext cx="914400" cy="6300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 positoning box" hidden="1"/>
          <p:cNvSpPr/>
          <p:nvPr userDrawn="1"/>
        </p:nvSpPr>
        <p:spPr>
          <a:xfrm>
            <a:off x="10099369" y="1356360"/>
            <a:ext cx="6307895" cy="652764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589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1" r:id="rId2"/>
    <p:sldLayoutId id="2147483673" r:id="rId3"/>
    <p:sldLayoutId id="2147483662" r:id="rId4"/>
    <p:sldLayoutId id="2147483674" r:id="rId5"/>
    <p:sldLayoutId id="2147483666" r:id="rId6"/>
    <p:sldLayoutId id="2147483675" r:id="rId7"/>
    <p:sldLayoutId id="2147483677" r:id="rId8"/>
    <p:sldLayoutId id="2147483678" r:id="rId9"/>
    <p:sldLayoutId id="2147483676" r:id="rId10"/>
  </p:sldLayoutIdLst>
  <p:hf hdr="0" ftr="0" dt="0"/>
  <p:txStyles>
    <p:titleStyle>
      <a:lvl1pPr algn="l" defTabSz="1300368" rtl="0" eaLnBrk="1" latinLnBrk="0" hangingPunct="1">
        <a:lnSpc>
          <a:spcPct val="90000"/>
        </a:lnSpc>
        <a:spcBef>
          <a:spcPct val="0"/>
        </a:spcBef>
        <a:buNone/>
        <a:defRPr sz="5400" u="sng" kern="1200" cap="all" baseline="0">
          <a:solidFill>
            <a:srgbClr val="1E64C8"/>
          </a:solidFill>
          <a:uFill>
            <a:solidFill>
              <a:srgbClr val="1E64C8"/>
            </a:solidFill>
          </a:uFill>
          <a:latin typeface="+mj-lt"/>
          <a:ea typeface="+mj-ea"/>
          <a:cs typeface="+mj-cs"/>
        </a:defRPr>
      </a:lvl1pPr>
    </p:titleStyle>
    <p:bodyStyle>
      <a:lvl1pPr marL="536575" indent="-450850" algn="l" defTabSz="1300368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Char char="̶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169988" indent="-450850" algn="l" defTabSz="457200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Char char="̶"/>
        <a:tabLst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755775" indent="-450000" algn="l" defTabSz="1300368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Char char="‒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1441450" indent="-550863" algn="l" defTabSz="1300368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325" indent="-1158875" algn="l" defTabSz="1300368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None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3576013" indent="-325092" algn="l" defTabSz="1300368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4226197" indent="-325092" algn="l" defTabSz="1300368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876381" indent="-325092" algn="l" defTabSz="1300368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526565" indent="-325092" algn="l" defTabSz="1300368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184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368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552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736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0921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105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289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473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z="2900" dirty="0" err="1"/>
              <a:t>Investigating</a:t>
            </a:r>
            <a:r>
              <a:rPr lang="nl-NL" sz="2900" dirty="0"/>
              <a:t> </a:t>
            </a:r>
            <a:r>
              <a:rPr lang="nl-NL" sz="2900" dirty="0" err="1"/>
              <a:t>the</a:t>
            </a:r>
            <a:r>
              <a:rPr lang="nl-NL" sz="2900" dirty="0"/>
              <a:t> </a:t>
            </a:r>
            <a:r>
              <a:rPr lang="nl-NL" sz="2900" dirty="0" err="1"/>
              <a:t>productivity</a:t>
            </a:r>
            <a:r>
              <a:rPr lang="nl-NL" sz="2900" dirty="0"/>
              <a:t> of </a:t>
            </a:r>
            <a:r>
              <a:rPr lang="nl-NL" sz="2900" dirty="0" err="1"/>
              <a:t>the</a:t>
            </a:r>
            <a:r>
              <a:rPr lang="nl-NL" sz="2900" dirty="0"/>
              <a:t> DAT-NOM/NOM-DAT </a:t>
            </a:r>
            <a:r>
              <a:rPr lang="nl-NL" sz="2900" dirty="0" err="1"/>
              <a:t>construction</a:t>
            </a:r>
            <a:r>
              <a:rPr lang="nl-NL" sz="2900" dirty="0"/>
              <a:t> in </a:t>
            </a:r>
            <a:r>
              <a:rPr lang="nl-NL" sz="2900" dirty="0" err="1"/>
              <a:t>German</a:t>
            </a:r>
            <a:r>
              <a:rPr lang="nl-NL" sz="2900" dirty="0"/>
              <a:t> </a:t>
            </a:r>
            <a:r>
              <a:rPr lang="nl-NL" sz="2900" dirty="0" err="1"/>
              <a:t>and</a:t>
            </a:r>
            <a:r>
              <a:rPr lang="nl-NL" sz="2900" dirty="0"/>
              <a:t> </a:t>
            </a:r>
            <a:r>
              <a:rPr lang="nl-NL" sz="2900" dirty="0" err="1"/>
              <a:t>Icelandic</a:t>
            </a:r>
            <a:endParaRPr lang="nl-NL" sz="2900" dirty="0"/>
          </a:p>
        </p:txBody>
      </p:sp>
      <p:sp>
        <p:nvSpPr>
          <p:cNvPr id="18" name="Ondertitel 17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2500" dirty="0"/>
              <a:t>Joren Somers</a:t>
            </a:r>
          </a:p>
        </p:txBody>
      </p:sp>
    </p:spTree>
    <p:extLst>
      <p:ext uri="{BB962C8B-B14F-4D97-AF65-F5344CB8AC3E}">
        <p14:creationId xmlns:p14="http://schemas.microsoft.com/office/powerpoint/2010/main" val="3355618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9DCB5F-CDCC-4D88-93E1-6DF82FAA9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 err="1"/>
              <a:t>Verb</a:t>
            </a:r>
            <a:r>
              <a:rPr lang="nl-BE" cap="small" dirty="0"/>
              <a:t> List – </a:t>
            </a:r>
            <a:r>
              <a:rPr lang="nl-BE" cap="small" dirty="0" err="1"/>
              <a:t>results</a:t>
            </a:r>
            <a:endParaRPr lang="is-IS" cap="smal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5430A98-CDC6-4C9F-A80F-8790F1606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4000" dirty="0" err="1"/>
              <a:t>Result</a:t>
            </a:r>
            <a:r>
              <a:rPr lang="nl-BE" sz="4000" dirty="0"/>
              <a:t>: 112 </a:t>
            </a:r>
            <a:r>
              <a:rPr lang="nl-BE" sz="4000" dirty="0" err="1"/>
              <a:t>verbs</a:t>
            </a:r>
            <a:endParaRPr lang="nl-BE" sz="4000" dirty="0"/>
          </a:p>
          <a:p>
            <a:endParaRPr lang="nl-BE" sz="4000" dirty="0"/>
          </a:p>
          <a:p>
            <a:r>
              <a:rPr lang="nl-BE" sz="4000" dirty="0" err="1"/>
              <a:t>Classification</a:t>
            </a:r>
            <a:r>
              <a:rPr lang="nl-BE" sz="4000" dirty="0"/>
              <a:t> </a:t>
            </a:r>
            <a:r>
              <a:rPr lang="nl-BE" sz="4000" dirty="0" err="1"/>
              <a:t>based</a:t>
            </a:r>
            <a:r>
              <a:rPr lang="nl-BE" sz="4000" dirty="0"/>
              <a:t> on </a:t>
            </a:r>
            <a:r>
              <a:rPr lang="nl-BE" sz="4000" dirty="0" err="1"/>
              <a:t>Barðdal</a:t>
            </a:r>
            <a:r>
              <a:rPr lang="nl-BE" sz="4000" dirty="0"/>
              <a:t> (2004), </a:t>
            </a:r>
            <a:r>
              <a:rPr lang="nl-BE" sz="4000" dirty="0" err="1"/>
              <a:t>Barðdal</a:t>
            </a:r>
            <a:r>
              <a:rPr lang="nl-BE" sz="4000" dirty="0"/>
              <a:t> et al. (2012) </a:t>
            </a:r>
            <a:r>
              <a:rPr lang="nl-BE" sz="4000" dirty="0" err="1"/>
              <a:t>and</a:t>
            </a:r>
            <a:r>
              <a:rPr lang="nl-BE" sz="4000" dirty="0"/>
              <a:t> </a:t>
            </a:r>
            <a:r>
              <a:rPr lang="nl-BE" sz="4000" dirty="0" err="1"/>
              <a:t>Barðdal</a:t>
            </a:r>
            <a:r>
              <a:rPr lang="nl-BE" sz="4000" dirty="0"/>
              <a:t> et al. (2016)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FAE78BC-91DB-4E85-9A50-2D139F4CF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10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3270317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1D9003-11F6-4FEA-808A-4D07C792D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C8DB6E-6F14-4B1C-9268-365564357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E6EB256-B20F-405E-97F4-E15F41F09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11</a:t>
            </a:fld>
            <a:endParaRPr lang="nl-BE" noProof="0" dirty="0"/>
          </a:p>
        </p:txBody>
      </p:sp>
      <p:graphicFrame>
        <p:nvGraphicFramePr>
          <p:cNvPr id="5" name="Tijdelijke aanduiding voor inhoud 4">
            <a:extLst>
              <a:ext uri="{FF2B5EF4-FFF2-40B4-BE49-F238E27FC236}">
                <a16:creationId xmlns:a16="http://schemas.microsoft.com/office/drawing/2014/main" id="{5830A146-CADE-4824-A79F-9C67551ADCB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4948324"/>
              </p:ext>
            </p:extLst>
          </p:nvPr>
        </p:nvGraphicFramePr>
        <p:xfrm>
          <a:off x="1489756" y="311734"/>
          <a:ext cx="15698787" cy="832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7867">
                  <a:extLst>
                    <a:ext uri="{9D8B030D-6E8A-4147-A177-3AD203B41FA5}">
                      <a16:colId xmlns:a16="http://schemas.microsoft.com/office/drawing/2014/main" val="3735968830"/>
                    </a:ext>
                  </a:extLst>
                </a:gridCol>
                <a:gridCol w="2913018">
                  <a:extLst>
                    <a:ext uri="{9D8B030D-6E8A-4147-A177-3AD203B41FA5}">
                      <a16:colId xmlns:a16="http://schemas.microsoft.com/office/drawing/2014/main" val="2778850719"/>
                    </a:ext>
                  </a:extLst>
                </a:gridCol>
                <a:gridCol w="1841862">
                  <a:extLst>
                    <a:ext uri="{9D8B030D-6E8A-4147-A177-3AD203B41FA5}">
                      <a16:colId xmlns:a16="http://schemas.microsoft.com/office/drawing/2014/main" val="39301001"/>
                    </a:ext>
                  </a:extLst>
                </a:gridCol>
                <a:gridCol w="10226040">
                  <a:extLst>
                    <a:ext uri="{9D8B030D-6E8A-4147-A177-3AD203B41FA5}">
                      <a16:colId xmlns:a16="http://schemas.microsoft.com/office/drawing/2014/main" val="39338738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900" dirty="0" err="1"/>
                        <a:t>Semantic</a:t>
                      </a:r>
                      <a:r>
                        <a:rPr lang="nl-BE" sz="1900" dirty="0"/>
                        <a:t> class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900" dirty="0" err="1"/>
                        <a:t>Amount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900" dirty="0" err="1"/>
                        <a:t>Instances</a:t>
                      </a:r>
                      <a:endParaRPr lang="is-I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527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1900" dirty="0"/>
                        <a:t>1.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b="1" dirty="0" err="1"/>
                        <a:t>Emotion</a:t>
                      </a:r>
                      <a:endParaRPr lang="is-IS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dirty="0"/>
                        <a:t>31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i="1" dirty="0" err="1"/>
                        <a:t>anstehen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behagen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beifallen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beikommen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bekommen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belieben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drohen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eilen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erbarmen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gefallen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grauen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grausen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gruseln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gutgehen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guttun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dirty="0" err="1"/>
                        <a:t>imponieren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leichtfallen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leidtun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missfallen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nahegehen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pressieren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rauchen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schaudern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schlechtgehen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schwerfallen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stinken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widerstehen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widerstreben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wohltun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zusagen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zusetzen</a:t>
                      </a:r>
                      <a:endParaRPr lang="is-IS" sz="19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1044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1900" dirty="0"/>
                        <a:t>2.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Cognition</a:t>
                      </a:r>
                      <a:endParaRPr lang="is-IS" sz="1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dirty="0"/>
                        <a:t>16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i="1" dirty="0" err="1"/>
                        <a:t>ahnen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aufdämmern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auffallen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aufgehen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aufstoßen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dämmern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einfallen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eingehen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einkommen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einleuchten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ekeln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fernliegen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nachgehen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nachhängen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schwanen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vorschweben</a:t>
                      </a:r>
                      <a:endParaRPr lang="is-IS" sz="19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7459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1900" dirty="0"/>
                        <a:t>3.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Attitude</a:t>
                      </a:r>
                      <a:endParaRPr lang="is-IS" sz="1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dirty="0"/>
                        <a:t>13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i="1" dirty="0" err="1"/>
                        <a:t>anliegen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auslangen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ausreichen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frommen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dirty="0" err="1"/>
                        <a:t>gelten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genügen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dirty="0" err="1"/>
                        <a:t>geziemen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konvenieren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langen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liegen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nutzen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nützen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passen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reichen</a:t>
                      </a:r>
                      <a:endParaRPr lang="is-IS" sz="19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23902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1900" dirty="0"/>
                        <a:t>4.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Gain</a:t>
                      </a:r>
                      <a:endParaRPr lang="is-IS" sz="1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dirty="0"/>
                        <a:t>9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i="1" dirty="0" err="1"/>
                        <a:t>erwachsen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zufallen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zugutekommen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zukommen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zupassekommen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zustattenkommen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zustehen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zuteilwerden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zuwachsen</a:t>
                      </a:r>
                      <a:endParaRPr lang="is-IS" sz="19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71577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1900" dirty="0"/>
                        <a:t>5.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Happening</a:t>
                      </a:r>
                      <a:endParaRPr lang="is-IS" sz="1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dirty="0"/>
                        <a:t>9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i="1" dirty="0" err="1"/>
                        <a:t>bevorstehen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blühen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dazwischenkommen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geschehen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kommen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passieren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unterlaufen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b="0" i="1" dirty="0" err="1"/>
                        <a:t>vorkommen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widerfahren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zustoßen</a:t>
                      </a:r>
                      <a:endParaRPr lang="is-IS" sz="19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7580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1900" dirty="0"/>
                        <a:t>6.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Hindrance</a:t>
                      </a:r>
                      <a:endParaRPr lang="is-IS" sz="1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dirty="0"/>
                        <a:t>8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i="1" dirty="0" err="1"/>
                        <a:t>anhängen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danebengeraten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entfallen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entgleiten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entschwinden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missglücken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misslingen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missraten</a:t>
                      </a:r>
                      <a:endParaRPr lang="is-IS" sz="19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308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1900" dirty="0"/>
                        <a:t>7.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Belonging</a:t>
                      </a:r>
                      <a:endParaRPr lang="is-IS" sz="1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dirty="0"/>
                        <a:t>5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i="1" dirty="0" err="1"/>
                        <a:t>angehören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bleiben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gehören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sein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zugehören</a:t>
                      </a:r>
                      <a:endParaRPr lang="is-IS" sz="19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760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1900" dirty="0"/>
                        <a:t>8.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Lack</a:t>
                      </a:r>
                      <a:endParaRPr lang="is-IS" sz="1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dirty="0"/>
                        <a:t>5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i="1" dirty="0" err="1"/>
                        <a:t>abgehen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entgehen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fehlen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gebrechen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mangeln</a:t>
                      </a:r>
                      <a:endParaRPr lang="is-IS" sz="19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74039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1900" dirty="0"/>
                        <a:t>9.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Perception</a:t>
                      </a:r>
                      <a:endParaRPr lang="is-IS" sz="1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dirty="0"/>
                        <a:t>4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i="1" u="none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frieren</a:t>
                      </a:r>
                      <a:r>
                        <a:rPr lang="nl-BE" sz="1900" i="0" u="non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nl-BE" sz="1900" i="1" u="none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munden</a:t>
                      </a:r>
                      <a:r>
                        <a:rPr lang="nl-BE" sz="1900" i="0" u="non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nl-BE" sz="1900" i="1" u="none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schmecken</a:t>
                      </a:r>
                      <a:r>
                        <a:rPr lang="nl-BE" sz="1900" i="0" u="non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nl-BE" sz="1900" i="1" u="none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träumen</a:t>
                      </a:r>
                      <a:endParaRPr lang="is-IS" sz="1900" i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598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1900" dirty="0"/>
                        <a:t>10.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Bodily</a:t>
                      </a:r>
                      <a:r>
                        <a:rPr lang="nl-BE" sz="19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state</a:t>
                      </a:r>
                      <a:endParaRPr lang="is-IS" sz="1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dirty="0"/>
                        <a:t>3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i="1" u="none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aufstoßen</a:t>
                      </a:r>
                      <a:r>
                        <a:rPr lang="nl-BE" sz="1900" i="0" u="non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nl-BE" sz="1900" i="1" u="none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schwindeln</a:t>
                      </a:r>
                      <a:r>
                        <a:rPr lang="nl-BE" sz="1900" i="0" u="non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nl-BE" sz="1900" i="1" u="none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wehtun</a:t>
                      </a:r>
                      <a:endParaRPr lang="is-IS" sz="1900" i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7139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1900" dirty="0"/>
                        <a:t>11.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Modality</a:t>
                      </a:r>
                      <a:endParaRPr lang="is-IS" sz="1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dirty="0"/>
                        <a:t>3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i="1" dirty="0" err="1"/>
                        <a:t>gebühren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obliegen</a:t>
                      </a:r>
                      <a:endParaRPr lang="is-IS" sz="19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4554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1900" dirty="0"/>
                        <a:t>12.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Success</a:t>
                      </a:r>
                      <a:endParaRPr lang="is-IS" sz="1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dirty="0"/>
                        <a:t>3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i="1" dirty="0" err="1"/>
                        <a:t>gelingen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geraten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glücken</a:t>
                      </a:r>
                      <a:endParaRPr lang="is-IS" sz="19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3878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1900" dirty="0"/>
                        <a:t>13.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Evidentiality</a:t>
                      </a:r>
                      <a:endParaRPr lang="is-IS" sz="1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dirty="0"/>
                        <a:t>2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i="1" dirty="0" err="1">
                          <a:solidFill>
                            <a:schemeClr val="tx1"/>
                          </a:solidFill>
                        </a:rPr>
                        <a:t>erscheinen</a:t>
                      </a:r>
                      <a:r>
                        <a:rPr lang="nl-BE" sz="1900" i="0" dirty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nl-BE" sz="1900" i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BE" sz="1900" i="1" dirty="0" err="1">
                          <a:solidFill>
                            <a:schemeClr val="tx1"/>
                          </a:solidFill>
                        </a:rPr>
                        <a:t>scheinen</a:t>
                      </a:r>
                      <a:endParaRPr lang="is-IS" sz="19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065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1900" dirty="0"/>
                        <a:t>14.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Ontological</a:t>
                      </a:r>
                      <a:r>
                        <a:rPr lang="nl-BE" sz="19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nl-BE" sz="19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states</a:t>
                      </a:r>
                      <a:endParaRPr lang="is-IS" sz="1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dirty="0"/>
                        <a:t>1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i="1" dirty="0" err="1"/>
                        <a:t>eignen</a:t>
                      </a:r>
                      <a:endParaRPr lang="is-IS" sz="19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4172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7620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05E080-5B7B-49BD-9D21-60BAF0FB2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/>
              <a:t>Corpus </a:t>
            </a:r>
            <a:r>
              <a:rPr lang="nl-BE" cap="small" dirty="0" err="1"/>
              <a:t>Study</a:t>
            </a:r>
            <a:r>
              <a:rPr lang="nl-BE" cap="small" dirty="0"/>
              <a:t> – Sampling</a:t>
            </a:r>
            <a:endParaRPr lang="is-IS" cap="smal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692BCED-59EA-420A-A3E0-52A8DB7CB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4000" dirty="0" err="1"/>
              <a:t>German</a:t>
            </a:r>
            <a:r>
              <a:rPr lang="nl-BE" sz="4000" dirty="0"/>
              <a:t> Web 2013 (Sketch Engine, </a:t>
            </a:r>
            <a:r>
              <a:rPr lang="nl-BE" sz="4000" dirty="0" err="1"/>
              <a:t>Kilgarriff</a:t>
            </a:r>
            <a:r>
              <a:rPr lang="nl-BE" sz="4000" dirty="0"/>
              <a:t> et al. 2014)</a:t>
            </a:r>
          </a:p>
          <a:p>
            <a:endParaRPr lang="nl-BE" sz="4000" dirty="0"/>
          </a:p>
          <a:p>
            <a:r>
              <a:rPr lang="nl-BE" sz="4000" dirty="0"/>
              <a:t>Lemma search &gt; filter </a:t>
            </a:r>
            <a:r>
              <a:rPr lang="nl-BE" sz="4000" dirty="0" err="1"/>
              <a:t>subhits</a:t>
            </a:r>
            <a:r>
              <a:rPr lang="nl-BE" sz="4000" dirty="0"/>
              <a:t> &gt; downloads of 10,000 </a:t>
            </a:r>
            <a:r>
              <a:rPr lang="nl-BE" sz="4000" dirty="0" err="1"/>
              <a:t>randomised</a:t>
            </a:r>
            <a:r>
              <a:rPr lang="nl-BE" sz="4000" dirty="0"/>
              <a:t> tokens per type</a:t>
            </a:r>
          </a:p>
          <a:p>
            <a:endParaRPr lang="nl-BE" sz="4000" dirty="0"/>
          </a:p>
          <a:p>
            <a:r>
              <a:rPr lang="nl-BE" sz="4000" dirty="0"/>
              <a:t>Sampling</a:t>
            </a:r>
          </a:p>
          <a:p>
            <a:pPr lvl="1"/>
            <a:r>
              <a:rPr lang="nl-BE" sz="4000" dirty="0"/>
              <a:t>300 tokens per type</a:t>
            </a:r>
          </a:p>
          <a:p>
            <a:pPr lvl="1"/>
            <a:r>
              <a:rPr lang="nl-BE" sz="4000" dirty="0" err="1"/>
              <a:t>Frequency</a:t>
            </a:r>
            <a:r>
              <a:rPr lang="nl-BE" sz="4000" dirty="0"/>
              <a:t> </a:t>
            </a:r>
            <a:r>
              <a:rPr lang="nl-BE" sz="4000" dirty="0" err="1"/>
              <a:t>threshold</a:t>
            </a:r>
            <a:r>
              <a:rPr lang="nl-BE" sz="4000" dirty="0"/>
              <a:t>: 6/300</a:t>
            </a:r>
          </a:p>
          <a:p>
            <a:endParaRPr lang="nl-BE" sz="4000" dirty="0"/>
          </a:p>
          <a:p>
            <a:endParaRPr lang="nl-BE" sz="4000" dirty="0"/>
          </a:p>
          <a:p>
            <a:endParaRPr lang="is-IS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5C8AE9E-E2F1-4415-838D-F57D7F4F0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12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4062324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1D9003-11F6-4FEA-808A-4D07C792D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C8DB6E-6F14-4B1C-9268-365564357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E6EB256-B20F-405E-97F4-E15F41F09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13</a:t>
            </a:fld>
            <a:endParaRPr lang="nl-BE" noProof="0" dirty="0"/>
          </a:p>
        </p:txBody>
      </p:sp>
      <p:graphicFrame>
        <p:nvGraphicFramePr>
          <p:cNvPr id="5" name="Tijdelijke aanduiding voor inhoud 4">
            <a:extLst>
              <a:ext uri="{FF2B5EF4-FFF2-40B4-BE49-F238E27FC236}">
                <a16:creationId xmlns:a16="http://schemas.microsoft.com/office/drawing/2014/main" id="{5830A146-CADE-4824-A79F-9C67551ADCB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2356400"/>
              </p:ext>
            </p:extLst>
          </p:nvPr>
        </p:nvGraphicFramePr>
        <p:xfrm>
          <a:off x="1489756" y="311734"/>
          <a:ext cx="15698787" cy="832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7867">
                  <a:extLst>
                    <a:ext uri="{9D8B030D-6E8A-4147-A177-3AD203B41FA5}">
                      <a16:colId xmlns:a16="http://schemas.microsoft.com/office/drawing/2014/main" val="3735968830"/>
                    </a:ext>
                  </a:extLst>
                </a:gridCol>
                <a:gridCol w="2913018">
                  <a:extLst>
                    <a:ext uri="{9D8B030D-6E8A-4147-A177-3AD203B41FA5}">
                      <a16:colId xmlns:a16="http://schemas.microsoft.com/office/drawing/2014/main" val="2778850719"/>
                    </a:ext>
                  </a:extLst>
                </a:gridCol>
                <a:gridCol w="1841862">
                  <a:extLst>
                    <a:ext uri="{9D8B030D-6E8A-4147-A177-3AD203B41FA5}">
                      <a16:colId xmlns:a16="http://schemas.microsoft.com/office/drawing/2014/main" val="39301001"/>
                    </a:ext>
                  </a:extLst>
                </a:gridCol>
                <a:gridCol w="10226040">
                  <a:extLst>
                    <a:ext uri="{9D8B030D-6E8A-4147-A177-3AD203B41FA5}">
                      <a16:colId xmlns:a16="http://schemas.microsoft.com/office/drawing/2014/main" val="39338738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900" dirty="0" err="1"/>
                        <a:t>Semantic</a:t>
                      </a:r>
                      <a:r>
                        <a:rPr lang="nl-BE" sz="1900" dirty="0"/>
                        <a:t> class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900" dirty="0" err="1"/>
                        <a:t>Amount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1900" dirty="0" err="1"/>
                        <a:t>Instances</a:t>
                      </a:r>
                      <a:endParaRPr lang="is-I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527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1900" dirty="0"/>
                        <a:t>1.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b="1" dirty="0" err="1"/>
                        <a:t>Emotion</a:t>
                      </a:r>
                      <a:endParaRPr lang="is-IS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dirty="0"/>
                        <a:t>31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i="1" dirty="0" err="1"/>
                        <a:t>anstehen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b="1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behagen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beifallen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beikommen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bekommen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belieben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b="1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drohen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eilen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erbarmen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b="1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gefallen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b="1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grauen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b="1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grausen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gruseln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gutgehen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b="1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guttun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b="1" i="1" dirty="0" err="1"/>
                        <a:t>imponieren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b="1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leichtfallen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b="1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leidtun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b="1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missfallen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nahegehen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b="1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pressieren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rauchen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schaudern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schlechtgehen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b="1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schwerfallen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b="1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stinken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widerstehen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b="1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widerstreben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b="1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wohltun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b="1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zusagen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b="1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zusetzen</a:t>
                      </a:r>
                      <a:endParaRPr lang="is-IS" sz="1900" b="1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1044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1900" dirty="0"/>
                        <a:t>2.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Cognition</a:t>
                      </a:r>
                      <a:endParaRPr lang="is-IS" sz="1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dirty="0"/>
                        <a:t>16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i="1" dirty="0" err="1"/>
                        <a:t>ahnen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aufdämmern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b="1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auffallen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aufgehen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aufstoßen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dämmern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b="1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einfallen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eingehen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einkommen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b="1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einleuchten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ekeln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fernliegen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nachgehen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nachhängen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b="1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schwanen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b="1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vorschweben</a:t>
                      </a:r>
                      <a:endParaRPr lang="is-IS" sz="1900" b="1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7459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1900" dirty="0"/>
                        <a:t>3.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Attitude</a:t>
                      </a:r>
                      <a:endParaRPr lang="is-IS" sz="1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dirty="0"/>
                        <a:t>13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i="1" dirty="0" err="1"/>
                        <a:t>anliegen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auslangen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ausreichen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b="1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frommen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dirty="0" err="1"/>
                        <a:t>gelten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b="1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genügen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b="1" dirty="0" err="1"/>
                        <a:t>geziemen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b="1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konvenieren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langen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liegen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nutzen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b="1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nützen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passen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b="1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reichen</a:t>
                      </a:r>
                      <a:endParaRPr lang="is-IS" sz="1900" b="1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23902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1900" dirty="0"/>
                        <a:t>4.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Gain</a:t>
                      </a:r>
                      <a:endParaRPr lang="is-IS" sz="1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dirty="0"/>
                        <a:t>9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b="1" i="1" dirty="0" err="1"/>
                        <a:t>erwachsen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b="1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zufallen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b="1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zugutekommen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zukommen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zupassekommen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zustattenkommen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zustehen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zuteilwerden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b="1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zuwachsen</a:t>
                      </a:r>
                      <a:endParaRPr lang="is-IS" sz="1900" b="1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71577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1900" dirty="0"/>
                        <a:t>5.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Happening</a:t>
                      </a:r>
                      <a:endParaRPr lang="is-IS" sz="1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dirty="0"/>
                        <a:t>9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i="1" dirty="0" err="1"/>
                        <a:t>bevorstehen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blühen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b="1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dazwischenkommen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geschehen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kommen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b="1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passieren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b="1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unterlaufen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b="1" i="1" dirty="0" err="1"/>
                        <a:t>vorkommen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b="1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widerfahren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b="1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zustoßen</a:t>
                      </a:r>
                      <a:endParaRPr lang="is-IS" sz="1900" b="1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7580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1900" dirty="0"/>
                        <a:t>6.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Hindrance</a:t>
                      </a:r>
                      <a:endParaRPr lang="is-IS" sz="1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dirty="0"/>
                        <a:t>8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i="1" dirty="0" err="1"/>
                        <a:t>anhängen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danebengeraten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entfallen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b="1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entgleiten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entschwinden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b="1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missglücken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b="1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misslingen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b="1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missraten</a:t>
                      </a:r>
                      <a:endParaRPr lang="is-IS" sz="1900" b="1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308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1900" dirty="0"/>
                        <a:t>7.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Belonging</a:t>
                      </a:r>
                      <a:endParaRPr lang="is-IS" sz="1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dirty="0"/>
                        <a:t>5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b="1" i="1" dirty="0" err="1"/>
                        <a:t>angehören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bleiben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gehören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sein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b="1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zugehören</a:t>
                      </a:r>
                      <a:endParaRPr lang="is-IS" sz="1900" b="1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760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1900" dirty="0"/>
                        <a:t>8.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Lack</a:t>
                      </a:r>
                      <a:endParaRPr lang="is-IS" sz="1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dirty="0"/>
                        <a:t>5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i="1" dirty="0" err="1"/>
                        <a:t>abgehen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b="1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entgehen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b="1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fehlen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b="1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gebrechen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b="1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mangeln</a:t>
                      </a:r>
                      <a:endParaRPr lang="is-IS" sz="1900" b="1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74039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1900" dirty="0"/>
                        <a:t>9.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Perception</a:t>
                      </a:r>
                      <a:endParaRPr lang="is-IS" sz="1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dirty="0"/>
                        <a:t>4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i="1" u="none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frieren</a:t>
                      </a:r>
                      <a:r>
                        <a:rPr lang="nl-BE" sz="1900" i="0" u="non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nl-BE" sz="1900" b="1" i="1" u="none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munden</a:t>
                      </a:r>
                      <a:r>
                        <a:rPr lang="nl-BE" sz="1900" i="0" u="non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nl-BE" sz="1900" b="1" i="1" u="none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schmecken</a:t>
                      </a:r>
                      <a:r>
                        <a:rPr lang="nl-BE" sz="1900" i="0" u="non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nl-BE" sz="1900" i="1" u="none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träumen</a:t>
                      </a:r>
                      <a:endParaRPr lang="is-IS" sz="1900" i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598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1900" dirty="0"/>
                        <a:t>10.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Bodily</a:t>
                      </a:r>
                      <a:r>
                        <a:rPr lang="nl-BE" sz="19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state</a:t>
                      </a:r>
                      <a:endParaRPr lang="is-IS" sz="1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dirty="0"/>
                        <a:t>3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b="1" i="1" u="none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aufstoßen</a:t>
                      </a:r>
                      <a:r>
                        <a:rPr lang="nl-BE" sz="1900" i="0" u="non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nl-BE" sz="1900" b="1" i="1" u="none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schwindeln</a:t>
                      </a:r>
                      <a:r>
                        <a:rPr lang="nl-BE" sz="1900" i="0" u="non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nl-BE" sz="1900" b="1" i="1" u="none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wehtun</a:t>
                      </a:r>
                      <a:endParaRPr lang="is-IS" sz="1900" b="1" i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7139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1900" dirty="0"/>
                        <a:t>11.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Modality</a:t>
                      </a:r>
                      <a:endParaRPr lang="is-IS" sz="1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dirty="0"/>
                        <a:t>3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b="1" i="1" dirty="0" err="1"/>
                        <a:t>gebühren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b="1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obliegen</a:t>
                      </a:r>
                      <a:endParaRPr lang="is-IS" sz="1900" b="1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4554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1900" dirty="0"/>
                        <a:t>12.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Success</a:t>
                      </a:r>
                      <a:endParaRPr lang="is-IS" sz="1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dirty="0"/>
                        <a:t>3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b="1" i="1" dirty="0" err="1"/>
                        <a:t>gelingen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geraten</a:t>
                      </a:r>
                      <a:r>
                        <a:rPr lang="nl-BE" sz="1900" dirty="0"/>
                        <a:t>, </a:t>
                      </a:r>
                      <a:r>
                        <a:rPr lang="nl-BE" sz="1900" b="1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glücken</a:t>
                      </a:r>
                      <a:endParaRPr lang="is-IS" sz="1900" b="1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3878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1900" dirty="0"/>
                        <a:t>13.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Evidentiality</a:t>
                      </a:r>
                      <a:endParaRPr lang="is-IS" sz="1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dirty="0"/>
                        <a:t>2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b="1" i="1" dirty="0" err="1">
                          <a:solidFill>
                            <a:schemeClr val="tx1"/>
                          </a:solidFill>
                        </a:rPr>
                        <a:t>erscheinen</a:t>
                      </a:r>
                      <a:r>
                        <a:rPr lang="nl-BE" sz="1900" i="0" dirty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nl-BE" sz="1900" i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BE" sz="1900" b="1" i="1" dirty="0" err="1">
                          <a:solidFill>
                            <a:schemeClr val="tx1"/>
                          </a:solidFill>
                        </a:rPr>
                        <a:t>scheinen</a:t>
                      </a:r>
                      <a:endParaRPr lang="is-IS" sz="19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065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1900" dirty="0"/>
                        <a:t>14.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Ontological</a:t>
                      </a:r>
                      <a:r>
                        <a:rPr lang="nl-BE" sz="19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nl-BE" sz="19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states</a:t>
                      </a:r>
                      <a:endParaRPr lang="is-IS" sz="19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dirty="0"/>
                        <a:t>1</a:t>
                      </a:r>
                      <a:endParaRPr lang="is-I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1900" i="1" dirty="0" err="1"/>
                        <a:t>eignen</a:t>
                      </a:r>
                      <a:endParaRPr lang="is-IS" sz="19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4172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1656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05E080-5B7B-49BD-9D21-60BAF0FB2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/>
              <a:t>Corpus </a:t>
            </a:r>
            <a:r>
              <a:rPr lang="nl-BE" cap="small" dirty="0" err="1"/>
              <a:t>Study</a:t>
            </a:r>
            <a:r>
              <a:rPr lang="nl-BE" cap="small" dirty="0"/>
              <a:t> – </a:t>
            </a:r>
            <a:r>
              <a:rPr lang="nl-BE" cap="small" dirty="0" err="1"/>
              <a:t>Methodology</a:t>
            </a:r>
            <a:r>
              <a:rPr lang="nl-BE" cap="small" dirty="0"/>
              <a:t> (pilot)</a:t>
            </a:r>
            <a:endParaRPr lang="is-I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692BCED-59EA-420A-A3E0-52A8DB7CB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BE" sz="4000" dirty="0"/>
              <a:t>Pilot </a:t>
            </a:r>
            <a:r>
              <a:rPr lang="nl-BE" sz="4000" dirty="0" err="1"/>
              <a:t>study</a:t>
            </a:r>
            <a:r>
              <a:rPr lang="nl-BE" sz="4000" dirty="0"/>
              <a:t> on 4 </a:t>
            </a:r>
            <a:r>
              <a:rPr lang="nl-BE" sz="4000" dirty="0" err="1"/>
              <a:t>dative</a:t>
            </a:r>
            <a:r>
              <a:rPr lang="nl-BE" sz="4000" dirty="0"/>
              <a:t>-subject </a:t>
            </a:r>
            <a:r>
              <a:rPr lang="nl-BE" sz="4000" dirty="0" err="1"/>
              <a:t>verbs</a:t>
            </a:r>
            <a:r>
              <a:rPr lang="nl-BE" sz="4000" dirty="0"/>
              <a:t> vs. 2 </a:t>
            </a:r>
            <a:r>
              <a:rPr lang="nl-BE" sz="4000" dirty="0" err="1"/>
              <a:t>nominative</a:t>
            </a:r>
            <a:r>
              <a:rPr lang="nl-BE" sz="4000" dirty="0"/>
              <a:t>-subject </a:t>
            </a:r>
            <a:r>
              <a:rPr lang="nl-BE" sz="4000" dirty="0" err="1"/>
              <a:t>verbs</a:t>
            </a:r>
            <a:r>
              <a:rPr lang="nl-BE" sz="4000" dirty="0"/>
              <a:t>:</a:t>
            </a:r>
          </a:p>
          <a:p>
            <a:pPr lvl="1"/>
            <a:r>
              <a:rPr lang="nl-BE" sz="3600" dirty="0" err="1"/>
              <a:t>Dative</a:t>
            </a:r>
            <a:r>
              <a:rPr lang="nl-BE" sz="3600" dirty="0"/>
              <a:t>-subject: </a:t>
            </a:r>
            <a:r>
              <a:rPr lang="nl-BE" sz="3600" b="1" i="1" dirty="0"/>
              <a:t>behagen</a:t>
            </a:r>
            <a:r>
              <a:rPr lang="nl-BE" sz="3600" dirty="0"/>
              <a:t> “</a:t>
            </a:r>
            <a:r>
              <a:rPr lang="nl-BE" sz="3600" dirty="0" err="1"/>
              <a:t>please</a:t>
            </a:r>
            <a:r>
              <a:rPr lang="nl-BE" sz="3600" dirty="0"/>
              <a:t>” – </a:t>
            </a:r>
            <a:r>
              <a:rPr lang="nl-BE" sz="3600" b="1" i="1" dirty="0" err="1"/>
              <a:t>fehlen</a:t>
            </a:r>
            <a:r>
              <a:rPr lang="nl-BE" sz="3600" dirty="0"/>
              <a:t> “</a:t>
            </a:r>
            <a:r>
              <a:rPr lang="nl-BE" sz="3600" dirty="0" err="1"/>
              <a:t>lack</a:t>
            </a:r>
            <a:r>
              <a:rPr lang="nl-BE" sz="3600" dirty="0"/>
              <a:t>” – </a:t>
            </a:r>
            <a:r>
              <a:rPr lang="nl-BE" sz="3600" b="1" i="1" dirty="0" err="1"/>
              <a:t>gefallen</a:t>
            </a:r>
            <a:r>
              <a:rPr lang="nl-BE" sz="3600" b="1" i="1" dirty="0"/>
              <a:t> </a:t>
            </a:r>
            <a:r>
              <a:rPr lang="nl-BE" sz="3600" dirty="0"/>
              <a:t>“</a:t>
            </a:r>
            <a:r>
              <a:rPr lang="nl-BE" sz="3600" dirty="0" err="1"/>
              <a:t>please</a:t>
            </a:r>
            <a:r>
              <a:rPr lang="nl-BE" sz="3600" dirty="0"/>
              <a:t>” – </a:t>
            </a:r>
            <a:r>
              <a:rPr lang="nl-BE" sz="3600" b="1" i="1" dirty="0" err="1"/>
              <a:t>gelingen</a:t>
            </a:r>
            <a:r>
              <a:rPr lang="nl-BE" sz="3600" dirty="0"/>
              <a:t> “</a:t>
            </a:r>
            <a:r>
              <a:rPr lang="nl-BE" sz="3600" dirty="0" err="1"/>
              <a:t>succeed</a:t>
            </a:r>
            <a:r>
              <a:rPr lang="nl-BE" sz="3600" dirty="0"/>
              <a:t>”</a:t>
            </a:r>
          </a:p>
          <a:p>
            <a:pPr lvl="1"/>
            <a:r>
              <a:rPr lang="nl-BE" sz="3600" dirty="0" err="1"/>
              <a:t>Dative</a:t>
            </a:r>
            <a:r>
              <a:rPr lang="nl-BE" sz="3600" dirty="0"/>
              <a:t>-object: </a:t>
            </a:r>
            <a:r>
              <a:rPr lang="nl-BE" sz="3600" b="1" i="1" dirty="0" err="1"/>
              <a:t>helfen</a:t>
            </a:r>
            <a:r>
              <a:rPr lang="nl-BE" sz="3600" dirty="0"/>
              <a:t> “help” – </a:t>
            </a:r>
            <a:r>
              <a:rPr lang="nl-BE" sz="3600" b="1" i="1" dirty="0" err="1"/>
              <a:t>folgen</a:t>
            </a:r>
            <a:r>
              <a:rPr lang="nl-BE" sz="3600" dirty="0"/>
              <a:t> “follow”</a:t>
            </a:r>
          </a:p>
          <a:p>
            <a:endParaRPr lang="nl-BE" sz="4000" dirty="0"/>
          </a:p>
          <a:p>
            <a:pPr lvl="1"/>
            <a:endParaRPr lang="is-IS" sz="4000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5C8AE9E-E2F1-4415-838D-F57D7F4F0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14</a:t>
            </a:fld>
            <a:endParaRPr lang="nl-BE" noProof="0" dirty="0"/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44B867D3-164B-45CC-811C-259CB6D1ACAD}"/>
              </a:ext>
            </a:extLst>
          </p:cNvPr>
          <p:cNvSpPr/>
          <p:nvPr/>
        </p:nvSpPr>
        <p:spPr>
          <a:xfrm>
            <a:off x="7931917" y="3997376"/>
            <a:ext cx="1841863" cy="75160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chemeClr val="tx1"/>
              </a:solidFill>
            </a:endParaRPr>
          </a:p>
        </p:txBody>
      </p:sp>
      <p:sp>
        <p:nvSpPr>
          <p:cNvPr id="6" name="Tekstballon: rechthoek 5">
            <a:extLst>
              <a:ext uri="{FF2B5EF4-FFF2-40B4-BE49-F238E27FC236}">
                <a16:creationId xmlns:a16="http://schemas.microsoft.com/office/drawing/2014/main" id="{477CE38E-9C09-4116-A6B5-1518338CE07E}"/>
              </a:ext>
            </a:extLst>
          </p:cNvPr>
          <p:cNvSpPr/>
          <p:nvPr/>
        </p:nvSpPr>
        <p:spPr>
          <a:xfrm>
            <a:off x="11575546" y="3461799"/>
            <a:ext cx="3792269" cy="1071155"/>
          </a:xfrm>
          <a:prstGeom prst="wedgeRectCallou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l-BE" dirty="0">
                <a:solidFill>
                  <a:schemeClr val="tx1"/>
                </a:solidFill>
              </a:rPr>
              <a:t>~ Ice. </a:t>
            </a:r>
            <a:r>
              <a:rPr lang="nl-BE" i="1" dirty="0" err="1">
                <a:solidFill>
                  <a:schemeClr val="tx1"/>
                </a:solidFill>
              </a:rPr>
              <a:t>fylgja</a:t>
            </a:r>
            <a:r>
              <a:rPr lang="nl-BE" dirty="0">
                <a:solidFill>
                  <a:schemeClr val="tx1"/>
                </a:solidFill>
              </a:rPr>
              <a:t> (</a:t>
            </a:r>
            <a:r>
              <a:rPr lang="nl-BE" dirty="0" err="1">
                <a:solidFill>
                  <a:schemeClr val="tx1"/>
                </a:solidFill>
              </a:rPr>
              <a:t>alternating</a:t>
            </a:r>
            <a:r>
              <a:rPr lang="nl-BE">
                <a:solidFill>
                  <a:schemeClr val="tx1"/>
                </a:solidFill>
              </a:rPr>
              <a:t>)</a:t>
            </a:r>
            <a:endParaRPr lang="is-I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397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05E080-5B7B-49BD-9D21-60BAF0FB2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/>
              <a:t>Corpus </a:t>
            </a:r>
            <a:r>
              <a:rPr lang="nl-BE" cap="small" dirty="0" err="1"/>
              <a:t>Study</a:t>
            </a:r>
            <a:r>
              <a:rPr lang="nl-BE" cap="small" dirty="0"/>
              <a:t> – </a:t>
            </a:r>
            <a:r>
              <a:rPr lang="nl-BE" cap="small" dirty="0" err="1"/>
              <a:t>Methodology</a:t>
            </a:r>
            <a:r>
              <a:rPr lang="nl-BE" cap="small" dirty="0"/>
              <a:t> (pilot)</a:t>
            </a:r>
            <a:endParaRPr lang="is-I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692BCED-59EA-420A-A3E0-52A8DB7CB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BE" sz="4000" dirty="0"/>
              <a:t>M</a:t>
            </a:r>
            <a:r>
              <a:rPr lang="is-IS" sz="4000" dirty="0" err="1"/>
              <a:t>ethodology</a:t>
            </a:r>
            <a:endParaRPr lang="is-IS" sz="4000" dirty="0"/>
          </a:p>
          <a:p>
            <a:pPr lvl="1"/>
            <a:r>
              <a:rPr lang="nl-BE" sz="3600" dirty="0" err="1"/>
              <a:t>German</a:t>
            </a:r>
            <a:r>
              <a:rPr lang="nl-BE" sz="3600" dirty="0"/>
              <a:t> Web 2013 (Sketch Engine, </a:t>
            </a:r>
            <a:r>
              <a:rPr lang="nl-BE" sz="3600" dirty="0" err="1"/>
              <a:t>Kilgarriff</a:t>
            </a:r>
            <a:r>
              <a:rPr lang="nl-BE" sz="3600" dirty="0"/>
              <a:t> et al. 2014)</a:t>
            </a:r>
          </a:p>
          <a:p>
            <a:pPr lvl="1"/>
            <a:r>
              <a:rPr lang="nl-BE" sz="3600" dirty="0"/>
              <a:t>Lemma search &gt; filter </a:t>
            </a:r>
            <a:r>
              <a:rPr lang="nl-BE" sz="3600" dirty="0" err="1"/>
              <a:t>subhits</a:t>
            </a:r>
            <a:r>
              <a:rPr lang="nl-BE" sz="3600" dirty="0"/>
              <a:t> &gt; downloads of 5,000 </a:t>
            </a:r>
            <a:r>
              <a:rPr lang="nl-BE" sz="3600" dirty="0" err="1"/>
              <a:t>randomised</a:t>
            </a:r>
            <a:r>
              <a:rPr lang="nl-BE" sz="3600" dirty="0"/>
              <a:t> tokens per type</a:t>
            </a:r>
          </a:p>
          <a:p>
            <a:pPr lvl="1"/>
            <a:r>
              <a:rPr lang="nl-BE" sz="3600" dirty="0"/>
              <a:t>Cleaning: 200 </a:t>
            </a:r>
            <a:r>
              <a:rPr lang="nl-BE" sz="3600" dirty="0" err="1"/>
              <a:t>eligible</a:t>
            </a:r>
            <a:r>
              <a:rPr lang="nl-BE" sz="3600" dirty="0"/>
              <a:t> tokens per type</a:t>
            </a:r>
          </a:p>
          <a:p>
            <a:pPr lvl="1"/>
            <a:r>
              <a:rPr lang="nl-BE" sz="3600" dirty="0" err="1"/>
              <a:t>Annotation</a:t>
            </a:r>
            <a:r>
              <a:rPr lang="nl-BE" sz="3600" dirty="0"/>
              <a:t>: case + (pro)</a:t>
            </a:r>
            <a:r>
              <a:rPr lang="nl-BE" sz="3600" dirty="0" err="1"/>
              <a:t>nominality</a:t>
            </a:r>
            <a:endParaRPr lang="nl-BE" sz="3600" dirty="0"/>
          </a:p>
          <a:p>
            <a:pPr lvl="1"/>
            <a:endParaRPr lang="is-IS" sz="4000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5C8AE9E-E2F1-4415-838D-F57D7F4F0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15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24015640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05E080-5B7B-49BD-9D21-60BAF0FB2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/>
              <a:t>Corpus </a:t>
            </a:r>
            <a:r>
              <a:rPr lang="nl-BE" cap="small" dirty="0" err="1"/>
              <a:t>Study</a:t>
            </a:r>
            <a:r>
              <a:rPr lang="nl-BE" cap="small" dirty="0"/>
              <a:t> – </a:t>
            </a:r>
            <a:r>
              <a:rPr lang="nl-BE" cap="small" dirty="0" err="1"/>
              <a:t>Methodology</a:t>
            </a:r>
            <a:r>
              <a:rPr lang="nl-BE" cap="small" dirty="0"/>
              <a:t> (pilot)</a:t>
            </a:r>
            <a:endParaRPr lang="is-IS" cap="smal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692BCED-59EA-420A-A3E0-52A8DB7CB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4000" dirty="0"/>
              <a:t>Cleaning: 200 </a:t>
            </a:r>
            <a:r>
              <a:rPr lang="nl-BE" sz="4000" dirty="0" err="1"/>
              <a:t>eligible</a:t>
            </a:r>
            <a:r>
              <a:rPr lang="nl-BE" sz="4000" dirty="0"/>
              <a:t> tokens per type</a:t>
            </a:r>
          </a:p>
          <a:p>
            <a:pPr lvl="1"/>
            <a:r>
              <a:rPr lang="nl-BE" sz="3600" dirty="0" err="1"/>
              <a:t>Pron</a:t>
            </a:r>
            <a:r>
              <a:rPr lang="nl-BE" sz="3600" dirty="0"/>
              <a:t> – V – </a:t>
            </a:r>
            <a:r>
              <a:rPr lang="nl-BE" sz="3600" dirty="0" err="1"/>
              <a:t>Pron</a:t>
            </a:r>
            <a:endParaRPr lang="nl-BE" sz="3600" dirty="0"/>
          </a:p>
          <a:p>
            <a:pPr lvl="1"/>
            <a:r>
              <a:rPr lang="nl-BE" sz="3600" dirty="0"/>
              <a:t>NP – V – NP</a:t>
            </a:r>
          </a:p>
          <a:p>
            <a:pPr lvl="1"/>
            <a:r>
              <a:rPr lang="nl-BE" sz="3600" dirty="0" err="1"/>
              <a:t>Pron</a:t>
            </a:r>
            <a:r>
              <a:rPr lang="nl-BE" sz="3600" dirty="0"/>
              <a:t> – V – NP</a:t>
            </a:r>
          </a:p>
          <a:p>
            <a:pPr lvl="1"/>
            <a:r>
              <a:rPr lang="nl-BE" sz="3600" dirty="0"/>
              <a:t>NP – V – </a:t>
            </a:r>
            <a:r>
              <a:rPr lang="nl-BE" sz="3600" dirty="0" err="1"/>
              <a:t>Pron</a:t>
            </a:r>
            <a:endParaRPr lang="nl-BE" sz="3600" dirty="0"/>
          </a:p>
          <a:p>
            <a:pPr lvl="1">
              <a:buFont typeface="Arial" panose="020B0604020202020204" pitchFamily="34" charset="0"/>
              <a:buChar char="&gt;"/>
            </a:pPr>
            <a:r>
              <a:rPr lang="nl-BE" sz="3600" dirty="0" err="1"/>
              <a:t>Potential</a:t>
            </a:r>
            <a:r>
              <a:rPr lang="nl-BE" sz="3600" dirty="0"/>
              <a:t> vs. </a:t>
            </a:r>
            <a:r>
              <a:rPr lang="nl-BE" sz="3600" dirty="0" err="1"/>
              <a:t>instantiated</a:t>
            </a:r>
            <a:r>
              <a:rPr lang="nl-BE" sz="3600" dirty="0"/>
              <a:t> </a:t>
            </a:r>
            <a:r>
              <a:rPr lang="nl-BE" sz="3600" dirty="0" err="1"/>
              <a:t>space</a:t>
            </a:r>
            <a:r>
              <a:rPr lang="nl-BE" sz="3600" dirty="0"/>
              <a:t> (</a:t>
            </a:r>
            <a:r>
              <a:rPr lang="nl-BE" sz="3600" dirty="0" err="1"/>
              <a:t>Langacker</a:t>
            </a:r>
            <a:r>
              <a:rPr lang="nl-BE" sz="3600" dirty="0"/>
              <a:t> 2000)</a:t>
            </a:r>
          </a:p>
          <a:p>
            <a:endParaRPr lang="nl-BE" sz="4000" dirty="0"/>
          </a:p>
          <a:p>
            <a:endParaRPr lang="nl-BE" sz="4000" dirty="0"/>
          </a:p>
          <a:p>
            <a:endParaRPr lang="is-IS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5C8AE9E-E2F1-4415-838D-F57D7F4F0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16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40817709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21C776-F1F1-464E-994F-E98E6EC1C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/>
              <a:t>Corpus </a:t>
            </a:r>
            <a:r>
              <a:rPr lang="nl-BE" cap="small" dirty="0" err="1"/>
              <a:t>Study</a:t>
            </a:r>
            <a:r>
              <a:rPr lang="nl-BE" cap="small" dirty="0"/>
              <a:t> – </a:t>
            </a:r>
            <a:r>
              <a:rPr lang="nl-BE" cap="small" dirty="0" err="1"/>
              <a:t>Methodology</a:t>
            </a:r>
            <a:r>
              <a:rPr lang="nl-BE" cap="small" dirty="0"/>
              <a:t> (pilot)</a:t>
            </a:r>
            <a:endParaRPr lang="is-I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CAC7970-50F3-491B-AB53-85A19A981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4000" dirty="0" err="1"/>
              <a:t>What</a:t>
            </a:r>
            <a:r>
              <a:rPr lang="nl-BE" sz="4000" dirty="0"/>
              <a:t> was </a:t>
            </a:r>
            <a:r>
              <a:rPr lang="nl-BE" sz="4000" dirty="0" err="1"/>
              <a:t>excluded</a:t>
            </a:r>
            <a:r>
              <a:rPr lang="nl-BE" sz="4000" dirty="0"/>
              <a:t>:</a:t>
            </a:r>
          </a:p>
          <a:p>
            <a:pPr lvl="1"/>
            <a:r>
              <a:rPr lang="nl-BE" sz="3600" dirty="0" err="1"/>
              <a:t>Presentative</a:t>
            </a:r>
            <a:r>
              <a:rPr lang="nl-BE" sz="3600" dirty="0"/>
              <a:t> </a:t>
            </a:r>
            <a:r>
              <a:rPr lang="nl-BE" sz="3600" dirty="0" err="1"/>
              <a:t>construction</a:t>
            </a:r>
            <a:r>
              <a:rPr lang="nl-BE" sz="3600" dirty="0"/>
              <a:t> (“</a:t>
            </a:r>
            <a:r>
              <a:rPr lang="nl-BE" sz="3600" dirty="0" err="1"/>
              <a:t>Vorfeld</a:t>
            </a:r>
            <a:r>
              <a:rPr lang="nl-BE" sz="3600" dirty="0"/>
              <a:t>-</a:t>
            </a:r>
            <a:r>
              <a:rPr lang="nl-BE" sz="3600" i="1" dirty="0"/>
              <a:t>es</a:t>
            </a:r>
            <a:r>
              <a:rPr lang="nl-BE" sz="3600" dirty="0"/>
              <a:t>”)</a:t>
            </a:r>
          </a:p>
          <a:p>
            <a:pPr lvl="1"/>
            <a:r>
              <a:rPr lang="nl-BE" sz="3600" dirty="0" err="1"/>
              <a:t>Causative</a:t>
            </a:r>
            <a:r>
              <a:rPr lang="nl-BE" sz="3600" dirty="0"/>
              <a:t> </a:t>
            </a:r>
            <a:r>
              <a:rPr lang="nl-BE" sz="3600" dirty="0" err="1"/>
              <a:t>construction</a:t>
            </a:r>
            <a:endParaRPr lang="nl-BE" sz="3600" dirty="0"/>
          </a:p>
          <a:p>
            <a:pPr lvl="1"/>
            <a:r>
              <a:rPr lang="nl-BE" sz="3600" dirty="0" err="1"/>
              <a:t>Ellipsis</a:t>
            </a:r>
            <a:endParaRPr lang="nl-BE" sz="3600" dirty="0"/>
          </a:p>
          <a:p>
            <a:endParaRPr lang="nl-BE" sz="4000" dirty="0"/>
          </a:p>
          <a:p>
            <a:endParaRPr lang="is-IS" sz="4000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751F830-316B-4799-AB78-72D4A5E92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17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32225537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49E22D-13CF-4A8C-88EE-21995A28C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/>
              <a:t>Corpus </a:t>
            </a:r>
            <a:r>
              <a:rPr lang="nl-BE" cap="small" dirty="0" err="1"/>
              <a:t>Study</a:t>
            </a:r>
            <a:r>
              <a:rPr lang="nl-BE" cap="small" dirty="0"/>
              <a:t> – Preliminary </a:t>
            </a:r>
            <a:r>
              <a:rPr lang="nl-BE" cap="small" dirty="0" err="1"/>
              <a:t>results</a:t>
            </a:r>
            <a:r>
              <a:rPr lang="nl-BE" cap="small" dirty="0"/>
              <a:t> (pilot)</a:t>
            </a:r>
            <a:endParaRPr lang="is-I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100371C-0C93-4F88-82DB-81806F8FE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00125" indent="-914400">
              <a:buFont typeface="+mj-lt"/>
              <a:buAutoNum type="arabicPeriod"/>
            </a:pPr>
            <a:r>
              <a:rPr lang="nl-BE" dirty="0"/>
              <a:t>General </a:t>
            </a:r>
            <a:r>
              <a:rPr lang="nl-BE" dirty="0" err="1"/>
              <a:t>frequencies</a:t>
            </a:r>
            <a:r>
              <a:rPr lang="nl-BE" dirty="0"/>
              <a:t> (/200)</a:t>
            </a:r>
            <a:endParaRPr lang="nl-BE" cap="small" dirty="0"/>
          </a:p>
          <a:p>
            <a:pPr marL="85725" indent="0">
              <a:buNone/>
            </a:pPr>
            <a:endParaRPr lang="is-IS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FE1DB10-9E1F-4D05-B454-A936D0F2F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18</a:t>
            </a:fld>
            <a:endParaRPr lang="nl-BE" noProof="0" dirty="0"/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E16AB1FD-AA81-4A1B-A202-484A7B7FAB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0838112"/>
              </p:ext>
            </p:extLst>
          </p:nvPr>
        </p:nvGraphicFramePr>
        <p:xfrm>
          <a:off x="1962316" y="2225544"/>
          <a:ext cx="11559119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3039">
                  <a:extLst>
                    <a:ext uri="{9D8B030D-6E8A-4147-A177-3AD203B41FA5}">
                      <a16:colId xmlns:a16="http://schemas.microsoft.com/office/drawing/2014/main" val="1332940568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206422571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764510269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868536314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524028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800" dirty="0" err="1"/>
                        <a:t>verb</a:t>
                      </a:r>
                      <a:endParaRPr lang="is-IS" sz="2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/>
                        <a:t>absolute frequencies</a:t>
                      </a:r>
                      <a:endParaRPr lang="is-IS" sz="2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 err="1"/>
                        <a:t>relative</a:t>
                      </a:r>
                      <a:r>
                        <a:rPr lang="nl-BE" sz="2800" dirty="0"/>
                        <a:t> </a:t>
                      </a:r>
                      <a:r>
                        <a:rPr lang="nl-BE" sz="2800" dirty="0" err="1"/>
                        <a:t>frequencies</a:t>
                      </a:r>
                      <a:endParaRPr lang="is-I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734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b="1" cap="small" baseline="0" dirty="0"/>
                        <a:t>nom-dat</a:t>
                      </a:r>
                      <a:endParaRPr lang="is-IS" sz="2800" b="1" cap="sm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b="1" cap="small" baseline="0" dirty="0"/>
                        <a:t>dat-nom</a:t>
                      </a:r>
                      <a:endParaRPr lang="is-IS" sz="2800" b="1" cap="sm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b="1" cap="small" baseline="0" dirty="0"/>
                        <a:t>nom-dat</a:t>
                      </a:r>
                      <a:endParaRPr lang="is-IS" sz="2800" b="1" cap="sm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b="1" cap="small" baseline="0" dirty="0"/>
                        <a:t>dat-nom</a:t>
                      </a:r>
                      <a:endParaRPr lang="is-IS" sz="2800" b="1" cap="small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44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/>
                        <a:t>helfen</a:t>
                      </a:r>
                      <a:endParaRPr lang="is-IS" sz="2800" i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186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14</a:t>
                      </a:r>
                      <a:endParaRPr lang="is-I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93%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7%</a:t>
                      </a:r>
                      <a:endParaRPr lang="is-I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049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/>
                        <a:t>folgen</a:t>
                      </a:r>
                      <a:endParaRPr lang="is-I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151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/>
                        <a:t>49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75.5%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24.5%</a:t>
                      </a:r>
                      <a:endParaRPr lang="is-I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9136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/>
                        <a:t>behagen</a:t>
                      </a:r>
                      <a:endParaRPr lang="is-IS" sz="2800" i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143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57</a:t>
                      </a:r>
                      <a:endParaRPr lang="is-I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71.5%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28.5%</a:t>
                      </a:r>
                      <a:endParaRPr lang="is-I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528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/>
                        <a:t>gefallen</a:t>
                      </a:r>
                      <a:endParaRPr lang="is-I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128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72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64%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36%</a:t>
                      </a:r>
                      <a:endParaRPr lang="is-I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8630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/>
                        <a:t>gelingen</a:t>
                      </a:r>
                      <a:endParaRPr lang="is-I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91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109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45.5%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54.5%</a:t>
                      </a:r>
                      <a:endParaRPr lang="is-I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1873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/>
                        <a:t>fehlen</a:t>
                      </a:r>
                      <a:endParaRPr lang="is-I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/>
                        <a:t>50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150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25%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75%</a:t>
                      </a:r>
                      <a:endParaRPr lang="is-I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2884793"/>
                  </a:ext>
                </a:extLst>
              </a:tr>
            </a:tbl>
          </a:graphicData>
        </a:graphic>
      </p:graphicFrame>
      <p:sp>
        <p:nvSpPr>
          <p:cNvPr id="12" name="Tekstvak 11">
            <a:extLst>
              <a:ext uri="{FF2B5EF4-FFF2-40B4-BE49-F238E27FC236}">
                <a16:creationId xmlns:a16="http://schemas.microsoft.com/office/drawing/2014/main" id="{EF446ABB-1866-4BE0-8AFD-7852CEC0384A}"/>
              </a:ext>
            </a:extLst>
          </p:cNvPr>
          <p:cNvSpPr txBox="1"/>
          <p:nvPr/>
        </p:nvSpPr>
        <p:spPr>
          <a:xfrm>
            <a:off x="1962316" y="6675120"/>
            <a:ext cx="11559119" cy="9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lnSpc>
                <a:spcPct val="120000"/>
              </a:lnSpc>
              <a:buFont typeface="Arial" panose="020B0604020202020204" pitchFamily="34" charset="0"/>
              <a:buChar char="–"/>
            </a:pPr>
            <a:r>
              <a:rPr lang="nl-BE" sz="2500" i="1" dirty="0" err="1"/>
              <a:t>helfen</a:t>
            </a:r>
            <a:r>
              <a:rPr lang="nl-BE" sz="2500" dirty="0"/>
              <a:t> ~ </a:t>
            </a:r>
            <a:r>
              <a:rPr lang="nl-BE" sz="2500" cap="small" dirty="0"/>
              <a:t>nom-dat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–"/>
            </a:pPr>
            <a:r>
              <a:rPr lang="nl-BE" sz="2500" dirty="0" err="1"/>
              <a:t>Continuum</a:t>
            </a:r>
            <a:r>
              <a:rPr lang="nl-BE" sz="2500" dirty="0"/>
              <a:t> </a:t>
            </a:r>
            <a:r>
              <a:rPr lang="nl-BE" sz="2500" dirty="0" err="1"/>
              <a:t>rather</a:t>
            </a:r>
            <a:r>
              <a:rPr lang="nl-BE" sz="2500" dirty="0"/>
              <a:t> </a:t>
            </a:r>
            <a:r>
              <a:rPr lang="nl-BE" sz="2500" dirty="0" err="1"/>
              <a:t>than</a:t>
            </a:r>
            <a:r>
              <a:rPr lang="nl-BE" sz="2500" dirty="0"/>
              <a:t> discrete </a:t>
            </a:r>
            <a:r>
              <a:rPr lang="nl-BE" sz="2500" dirty="0" err="1"/>
              <a:t>categories</a:t>
            </a:r>
            <a:endParaRPr lang="nl-BE" sz="2500" dirty="0"/>
          </a:p>
        </p:txBody>
      </p:sp>
    </p:spTree>
    <p:extLst>
      <p:ext uri="{BB962C8B-B14F-4D97-AF65-F5344CB8AC3E}">
        <p14:creationId xmlns:p14="http://schemas.microsoft.com/office/powerpoint/2010/main" val="21524042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49E22D-13CF-4A8C-88EE-21995A28C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/>
              <a:t>Corpus Study – Preliminary results (pilot)</a:t>
            </a:r>
            <a:endParaRPr lang="is-I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100371C-0C93-4F88-82DB-81806F8FE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00125" indent="-914400">
              <a:buFont typeface="+mj-lt"/>
              <a:buAutoNum type="arabicPeriod" startAt="2"/>
            </a:pPr>
            <a:r>
              <a:rPr lang="nl-BE" cap="small"/>
              <a:t>NP – NP</a:t>
            </a:r>
          </a:p>
          <a:p>
            <a:pPr marL="85725" indent="0">
              <a:buNone/>
            </a:pPr>
            <a:endParaRPr lang="is-IS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FE1DB10-9E1F-4D05-B454-A936D0F2F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19</a:t>
            </a:fld>
            <a:endParaRPr lang="nl-BE" noProof="0" dirty="0"/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E16AB1FD-AA81-4A1B-A202-484A7B7FAB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689340"/>
              </p:ext>
            </p:extLst>
          </p:nvPr>
        </p:nvGraphicFramePr>
        <p:xfrm>
          <a:off x="1962316" y="2225544"/>
          <a:ext cx="11559119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3039">
                  <a:extLst>
                    <a:ext uri="{9D8B030D-6E8A-4147-A177-3AD203B41FA5}">
                      <a16:colId xmlns:a16="http://schemas.microsoft.com/office/drawing/2014/main" val="1332940568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206422571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764510269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868536314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524028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800" dirty="0" err="1"/>
                        <a:t>verb</a:t>
                      </a:r>
                      <a:endParaRPr lang="is-IS" sz="2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/>
                        <a:t>absolute frequencies</a:t>
                      </a:r>
                      <a:endParaRPr lang="is-IS" sz="2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 err="1"/>
                        <a:t>relative</a:t>
                      </a:r>
                      <a:r>
                        <a:rPr lang="nl-BE" sz="2800" dirty="0"/>
                        <a:t> </a:t>
                      </a:r>
                      <a:r>
                        <a:rPr lang="nl-BE" sz="2800" dirty="0" err="1"/>
                        <a:t>frequencies</a:t>
                      </a:r>
                      <a:endParaRPr lang="is-I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734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b="1" cap="small" baseline="0" dirty="0"/>
                        <a:t>nom-dat</a:t>
                      </a:r>
                      <a:endParaRPr lang="is-IS" sz="2800" b="1" cap="sm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b="1" cap="small" baseline="0" dirty="0"/>
                        <a:t>dat-nom</a:t>
                      </a:r>
                      <a:endParaRPr lang="is-IS" sz="2800" b="1" cap="sm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b="1" cap="small" baseline="0" dirty="0"/>
                        <a:t>nom-dat</a:t>
                      </a:r>
                      <a:endParaRPr lang="is-IS" sz="2800" b="1" cap="sm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b="1" cap="small" baseline="0" dirty="0"/>
                        <a:t>dat-nom</a:t>
                      </a:r>
                      <a:endParaRPr lang="is-IS" sz="2800" b="1" cap="small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44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/>
                        <a:t>helfen</a:t>
                      </a:r>
                      <a:endParaRPr lang="is-IS" sz="2800" i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37/39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2/39</a:t>
                      </a:r>
                      <a:endParaRPr lang="is-I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95%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5%</a:t>
                      </a:r>
                      <a:endParaRPr lang="is-I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049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/>
                        <a:t>folgen</a:t>
                      </a:r>
                      <a:endParaRPr lang="is-I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106/141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35/141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75%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25%</a:t>
                      </a:r>
                      <a:endParaRPr lang="is-I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9136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/>
                        <a:t>gefallen</a:t>
                      </a:r>
                      <a:endParaRPr lang="is-I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7/10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3/10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70%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30%</a:t>
                      </a:r>
                      <a:endParaRPr lang="is-I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8630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/>
                        <a:t>behagen</a:t>
                      </a:r>
                      <a:endParaRPr lang="is-IS" sz="2800" i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33/51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18/51</a:t>
                      </a:r>
                      <a:endParaRPr lang="is-I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65%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35%</a:t>
                      </a:r>
                      <a:endParaRPr lang="is-I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605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/>
                        <a:t>gelingen</a:t>
                      </a:r>
                      <a:endParaRPr lang="is-I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12/57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45/57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21%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79%</a:t>
                      </a:r>
                      <a:endParaRPr lang="is-I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1873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/>
                        <a:t>fehlen</a:t>
                      </a:r>
                      <a:endParaRPr lang="is-I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/>
                        <a:t>10/70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/>
                        <a:t>60/70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14%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86%</a:t>
                      </a:r>
                      <a:endParaRPr lang="is-I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2884793"/>
                  </a:ext>
                </a:extLst>
              </a:tr>
            </a:tbl>
          </a:graphicData>
        </a:graphic>
      </p:graphicFrame>
      <p:sp>
        <p:nvSpPr>
          <p:cNvPr id="6" name="Tekstvak 5">
            <a:extLst>
              <a:ext uri="{FF2B5EF4-FFF2-40B4-BE49-F238E27FC236}">
                <a16:creationId xmlns:a16="http://schemas.microsoft.com/office/drawing/2014/main" id="{BA14D67D-8B2C-4044-AF6D-41090F187103}"/>
              </a:ext>
            </a:extLst>
          </p:cNvPr>
          <p:cNvSpPr txBox="1"/>
          <p:nvPr/>
        </p:nvSpPr>
        <p:spPr>
          <a:xfrm>
            <a:off x="1962316" y="6675120"/>
            <a:ext cx="13628204" cy="1896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lnSpc>
                <a:spcPct val="120000"/>
              </a:lnSpc>
              <a:buFont typeface="Arial" panose="020B0604020202020204" pitchFamily="34" charset="0"/>
              <a:buChar char="–"/>
            </a:pPr>
            <a:r>
              <a:rPr lang="nl-BE" sz="2500" dirty="0"/>
              <a:t>High absolute </a:t>
            </a:r>
            <a:r>
              <a:rPr lang="nl-BE" sz="2500" dirty="0" err="1"/>
              <a:t>frequencies</a:t>
            </a:r>
            <a:r>
              <a:rPr lang="nl-BE" sz="2500" dirty="0"/>
              <a:t> overall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–"/>
            </a:pPr>
            <a:r>
              <a:rPr lang="nl-BE" sz="2500" cap="small" dirty="0"/>
              <a:t>nom-dat</a:t>
            </a:r>
            <a:r>
              <a:rPr lang="nl-BE" sz="2500" dirty="0"/>
              <a:t> </a:t>
            </a:r>
            <a:r>
              <a:rPr lang="nl-BE" sz="2500" dirty="0" err="1"/>
              <a:t>generally</a:t>
            </a:r>
            <a:r>
              <a:rPr lang="nl-BE" sz="2500" dirty="0"/>
              <a:t> more </a:t>
            </a:r>
            <a:r>
              <a:rPr lang="nl-BE" sz="2500" dirty="0" err="1"/>
              <a:t>acceptable</a:t>
            </a:r>
            <a:r>
              <a:rPr lang="nl-BE" sz="2500" dirty="0"/>
              <a:t>, but </a:t>
            </a:r>
            <a:r>
              <a:rPr lang="nl-BE" sz="2500" dirty="0" err="1"/>
              <a:t>considerable</a:t>
            </a:r>
            <a:r>
              <a:rPr lang="nl-BE" sz="2500" dirty="0"/>
              <a:t> </a:t>
            </a:r>
            <a:r>
              <a:rPr lang="nl-BE" sz="2500" dirty="0" err="1"/>
              <a:t>variation</a:t>
            </a:r>
            <a:r>
              <a:rPr lang="nl-BE" sz="2500" dirty="0"/>
              <a:t> </a:t>
            </a:r>
            <a:r>
              <a:rPr lang="nl-BE" sz="2500" dirty="0" err="1"/>
              <a:t>for</a:t>
            </a:r>
            <a:r>
              <a:rPr lang="nl-BE" sz="2500" dirty="0"/>
              <a:t> </a:t>
            </a:r>
            <a:r>
              <a:rPr lang="nl-BE" sz="2500" i="1" dirty="0" err="1"/>
              <a:t>folgen</a:t>
            </a:r>
            <a:r>
              <a:rPr lang="nl-BE" sz="2500" dirty="0"/>
              <a:t>, </a:t>
            </a:r>
            <a:r>
              <a:rPr lang="nl-BE" sz="2500" i="1" dirty="0" err="1"/>
              <a:t>gefallen</a:t>
            </a:r>
            <a:r>
              <a:rPr lang="nl-BE" sz="2500" dirty="0"/>
              <a:t>, </a:t>
            </a:r>
            <a:r>
              <a:rPr lang="nl-BE" sz="2500" i="1" dirty="0"/>
              <a:t>behagen</a:t>
            </a:r>
            <a:r>
              <a:rPr lang="nl-BE" sz="2500" dirty="0"/>
              <a:t> </a:t>
            </a:r>
            <a:r>
              <a:rPr lang="nl-BE" sz="2500" dirty="0" err="1"/>
              <a:t>and</a:t>
            </a:r>
            <a:r>
              <a:rPr lang="nl-BE" sz="2500" dirty="0"/>
              <a:t> </a:t>
            </a:r>
            <a:r>
              <a:rPr lang="nl-BE" sz="2500" i="1" dirty="0" err="1"/>
              <a:t>gelingen</a:t>
            </a:r>
            <a:r>
              <a:rPr lang="nl-BE" sz="2500" dirty="0"/>
              <a:t> (</a:t>
            </a:r>
            <a:r>
              <a:rPr lang="nl-BE" sz="2500" dirty="0" err="1"/>
              <a:t>determining</a:t>
            </a:r>
            <a:r>
              <a:rPr lang="nl-BE" sz="2500" dirty="0"/>
              <a:t> factors?)</a:t>
            </a:r>
          </a:p>
          <a:p>
            <a:pPr marL="342900" indent="-342900" algn="l">
              <a:lnSpc>
                <a:spcPct val="120000"/>
              </a:lnSpc>
              <a:buFont typeface="Arial" panose="020B0604020202020204" pitchFamily="34" charset="0"/>
              <a:buChar char="–"/>
            </a:pPr>
            <a:r>
              <a:rPr lang="nl-BE" sz="2500" i="1" dirty="0" err="1"/>
              <a:t>fehlen</a:t>
            </a:r>
            <a:r>
              <a:rPr lang="nl-BE" sz="2500" cap="small" dirty="0"/>
              <a:t> ~ dat-nom</a:t>
            </a:r>
            <a:r>
              <a:rPr lang="nl-BE" sz="2500" dirty="0"/>
              <a:t>: non-</a:t>
            </a:r>
            <a:r>
              <a:rPr lang="nl-BE" sz="2500" dirty="0" err="1"/>
              <a:t>alternating</a:t>
            </a:r>
            <a:r>
              <a:rPr lang="nl-BE" sz="2500" dirty="0"/>
              <a:t>?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AA664E79-3562-4CF3-B1D2-0087F56229DA}"/>
              </a:ext>
            </a:extLst>
          </p:cNvPr>
          <p:cNvSpPr/>
          <p:nvPr/>
        </p:nvSpPr>
        <p:spPr>
          <a:xfrm>
            <a:off x="9556955" y="3465872"/>
            <a:ext cx="3964480" cy="265274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672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DFA552-0FB0-4323-9E11-4FC324ABA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 err="1"/>
              <a:t>overview</a:t>
            </a:r>
            <a:endParaRPr lang="is-I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781562E-B0F0-448E-8083-9593CF50D8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BE" sz="4000" dirty="0"/>
              <a:t>The </a:t>
            </a:r>
            <a:r>
              <a:rPr lang="nl-BE" sz="4000" dirty="0" err="1"/>
              <a:t>construction</a:t>
            </a:r>
            <a:endParaRPr lang="nl-BE" sz="4000" dirty="0"/>
          </a:p>
          <a:p>
            <a:r>
              <a:rPr lang="nl-BE" sz="4000" dirty="0"/>
              <a:t>Research </a:t>
            </a:r>
            <a:r>
              <a:rPr lang="nl-BE" sz="4000" dirty="0" err="1"/>
              <a:t>questions</a:t>
            </a:r>
            <a:endParaRPr lang="nl-BE" sz="4000" dirty="0"/>
          </a:p>
          <a:p>
            <a:r>
              <a:rPr lang="nl-BE" sz="4000" dirty="0" err="1"/>
              <a:t>Verb</a:t>
            </a:r>
            <a:r>
              <a:rPr lang="nl-BE" sz="4000" dirty="0"/>
              <a:t> list</a:t>
            </a:r>
          </a:p>
          <a:p>
            <a:pPr lvl="1"/>
            <a:r>
              <a:rPr lang="nl-BE" sz="3600" dirty="0" err="1"/>
              <a:t>Methodology</a:t>
            </a:r>
            <a:endParaRPr lang="nl-BE" sz="3600" dirty="0"/>
          </a:p>
          <a:p>
            <a:pPr lvl="1"/>
            <a:r>
              <a:rPr lang="nl-BE" sz="3600" dirty="0" err="1"/>
              <a:t>Classification</a:t>
            </a:r>
            <a:endParaRPr lang="nl-BE" sz="3600" dirty="0"/>
          </a:p>
          <a:p>
            <a:endParaRPr lang="nl-BE" sz="4000" dirty="0"/>
          </a:p>
          <a:p>
            <a:r>
              <a:rPr lang="nl-BE" sz="4000" dirty="0"/>
              <a:t>Pilot </a:t>
            </a:r>
            <a:r>
              <a:rPr lang="nl-BE" sz="4000" dirty="0" err="1"/>
              <a:t>study</a:t>
            </a:r>
            <a:endParaRPr lang="nl-BE" sz="4000" dirty="0"/>
          </a:p>
          <a:p>
            <a:r>
              <a:rPr lang="nl-BE" sz="4000" dirty="0" err="1"/>
              <a:t>Conclusion</a:t>
            </a:r>
            <a:endParaRPr lang="nl-BE" sz="4000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275FCD1-23A9-4223-822F-1520158B7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2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20357568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49E22D-13CF-4A8C-88EE-21995A28C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/>
              <a:t>Corpus Study – Preliminary results (pilot)</a:t>
            </a:r>
            <a:endParaRPr lang="is-I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100371C-0C93-4F88-82DB-81806F8FE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00125" indent="-914400">
              <a:buFont typeface="+mj-lt"/>
              <a:buAutoNum type="arabicPeriod" startAt="3"/>
            </a:pPr>
            <a:r>
              <a:rPr lang="nl-BE" dirty="0" err="1"/>
              <a:t>NP</a:t>
            </a:r>
            <a:r>
              <a:rPr lang="nl-BE" baseline="-25000" dirty="0" err="1"/>
              <a:t>nom</a:t>
            </a:r>
            <a:r>
              <a:rPr lang="nl-BE" dirty="0"/>
              <a:t> </a:t>
            </a:r>
            <a:r>
              <a:rPr lang="nl-BE"/>
              <a:t>– PERS</a:t>
            </a:r>
            <a:r>
              <a:rPr lang="nl-BE" baseline="-25000"/>
              <a:t>dat</a:t>
            </a:r>
            <a:endParaRPr lang="nl-BE" cap="small" baseline="-25000"/>
          </a:p>
          <a:p>
            <a:pPr marL="85725" indent="0">
              <a:buNone/>
            </a:pPr>
            <a:endParaRPr lang="is-IS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FE1DB10-9E1F-4D05-B454-A936D0F2F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20</a:t>
            </a:fld>
            <a:endParaRPr lang="nl-BE" noProof="0" dirty="0"/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E16AB1FD-AA81-4A1B-A202-484A7B7FAB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737948"/>
              </p:ext>
            </p:extLst>
          </p:nvPr>
        </p:nvGraphicFramePr>
        <p:xfrm>
          <a:off x="1962316" y="2225544"/>
          <a:ext cx="11559119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3039">
                  <a:extLst>
                    <a:ext uri="{9D8B030D-6E8A-4147-A177-3AD203B41FA5}">
                      <a16:colId xmlns:a16="http://schemas.microsoft.com/office/drawing/2014/main" val="1332940568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206422571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764510269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868536314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524028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800" dirty="0" err="1"/>
                        <a:t>verb</a:t>
                      </a:r>
                      <a:endParaRPr lang="is-IS" sz="2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/>
                        <a:t>absolute frequencies</a:t>
                      </a:r>
                      <a:endParaRPr lang="is-IS" sz="2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 err="1"/>
                        <a:t>relative</a:t>
                      </a:r>
                      <a:r>
                        <a:rPr lang="nl-BE" sz="2800" dirty="0"/>
                        <a:t> </a:t>
                      </a:r>
                      <a:r>
                        <a:rPr lang="nl-BE" sz="2800" dirty="0" err="1"/>
                        <a:t>frequencies</a:t>
                      </a:r>
                      <a:endParaRPr lang="is-I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734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b="1" cap="small" baseline="0" dirty="0"/>
                        <a:t>nom-dat</a:t>
                      </a:r>
                      <a:endParaRPr lang="is-IS" sz="2800" b="1" cap="sm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b="1" cap="small" baseline="0" dirty="0"/>
                        <a:t>dat-nom</a:t>
                      </a:r>
                      <a:endParaRPr lang="is-IS" sz="2800" b="1" cap="sm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b="1" cap="small" baseline="0" dirty="0"/>
                        <a:t>nom-dat</a:t>
                      </a:r>
                      <a:endParaRPr lang="is-IS" sz="2800" b="1" cap="sm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b="1" cap="small" baseline="0" dirty="0"/>
                        <a:t>dat-nom</a:t>
                      </a:r>
                      <a:endParaRPr lang="is-IS" sz="2800" b="1" cap="small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44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/>
                        <a:t>helfen</a:t>
                      </a:r>
                      <a:endParaRPr lang="is-IS" sz="2800" i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70/74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/>
                        <a:t>4/74</a:t>
                      </a:r>
                      <a:endParaRPr lang="is-I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94.5%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5.5%</a:t>
                      </a:r>
                      <a:endParaRPr lang="is-I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049544"/>
                  </a:ext>
                </a:extLst>
              </a:tr>
              <a:tr h="278896">
                <a:tc>
                  <a:txBody>
                    <a:bodyPr/>
                    <a:lstStyle/>
                    <a:p>
                      <a:r>
                        <a:rPr lang="nl-BE" sz="2800" i="1"/>
                        <a:t>behagen</a:t>
                      </a:r>
                      <a:endParaRPr lang="is-IS" sz="2800" i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67/82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/>
                        <a:t>15/82</a:t>
                      </a:r>
                      <a:endParaRPr lang="is-I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82%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18%</a:t>
                      </a:r>
                      <a:endParaRPr lang="is-I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824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/>
                        <a:t>gelingen</a:t>
                      </a:r>
                      <a:endParaRPr lang="is-I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5/7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2/7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71.5%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28.5%</a:t>
                      </a:r>
                      <a:endParaRPr lang="is-I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8204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/>
                        <a:t>folgen</a:t>
                      </a:r>
                      <a:endParaRPr lang="is-I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7/10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3/10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70%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30%</a:t>
                      </a:r>
                      <a:endParaRPr lang="is-I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9136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/>
                        <a:t>gefallen</a:t>
                      </a:r>
                      <a:endParaRPr lang="is-I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82/121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39/121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68%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32%</a:t>
                      </a:r>
                      <a:endParaRPr lang="is-I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8630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/>
                        <a:t>fehlen</a:t>
                      </a:r>
                      <a:endParaRPr lang="is-I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/>
                        <a:t>17/94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77/94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18%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82%</a:t>
                      </a:r>
                      <a:endParaRPr lang="is-I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2884793"/>
                  </a:ext>
                </a:extLst>
              </a:tr>
            </a:tbl>
          </a:graphicData>
        </a:graphic>
      </p:graphicFrame>
      <p:sp>
        <p:nvSpPr>
          <p:cNvPr id="6" name="Tekstvak 5">
            <a:extLst>
              <a:ext uri="{FF2B5EF4-FFF2-40B4-BE49-F238E27FC236}">
                <a16:creationId xmlns:a16="http://schemas.microsoft.com/office/drawing/2014/main" id="{2F2862A9-2A71-40BC-868F-087BA8480D18}"/>
              </a:ext>
            </a:extLst>
          </p:cNvPr>
          <p:cNvSpPr txBox="1"/>
          <p:nvPr/>
        </p:nvSpPr>
        <p:spPr>
          <a:xfrm>
            <a:off x="1962316" y="6675120"/>
            <a:ext cx="13523490" cy="1434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lnSpc>
                <a:spcPct val="120000"/>
              </a:lnSpc>
              <a:buFont typeface="Arial" panose="020B0604020202020204" pitchFamily="34" charset="0"/>
              <a:buChar char="–"/>
            </a:pPr>
            <a:r>
              <a:rPr lang="nl-BE" sz="2500" i="1" dirty="0"/>
              <a:t>behagen</a:t>
            </a:r>
            <a:r>
              <a:rPr lang="nl-BE" sz="2500" dirty="0"/>
              <a:t> as </a:t>
            </a:r>
            <a:r>
              <a:rPr lang="nl-BE" sz="2500" dirty="0" err="1"/>
              <a:t>mirror</a:t>
            </a:r>
            <a:r>
              <a:rPr lang="nl-BE" sz="2500" dirty="0"/>
              <a:t> image of </a:t>
            </a:r>
            <a:r>
              <a:rPr lang="nl-BE" sz="2500" i="1" dirty="0" err="1"/>
              <a:t>fehlen</a:t>
            </a:r>
            <a:endParaRPr lang="nl-BE" sz="2500" i="1" dirty="0"/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–"/>
            </a:pPr>
            <a:r>
              <a:rPr lang="nl-BE" sz="2500" cap="small" dirty="0"/>
              <a:t>nom-dat</a:t>
            </a:r>
            <a:r>
              <a:rPr lang="nl-BE" sz="2500" dirty="0"/>
              <a:t> </a:t>
            </a:r>
            <a:r>
              <a:rPr lang="nl-BE" sz="2500" dirty="0" err="1"/>
              <a:t>generally</a:t>
            </a:r>
            <a:r>
              <a:rPr lang="nl-BE" sz="2500" dirty="0"/>
              <a:t> more </a:t>
            </a:r>
            <a:r>
              <a:rPr lang="nl-BE" sz="2500" dirty="0" err="1"/>
              <a:t>acceptable</a:t>
            </a:r>
            <a:r>
              <a:rPr lang="nl-BE" sz="2500" dirty="0"/>
              <a:t>, but </a:t>
            </a:r>
            <a:r>
              <a:rPr lang="nl-BE" sz="2500" dirty="0" err="1"/>
              <a:t>considerable</a:t>
            </a:r>
            <a:r>
              <a:rPr lang="nl-BE" sz="2500" dirty="0"/>
              <a:t> </a:t>
            </a:r>
            <a:r>
              <a:rPr lang="nl-BE" sz="2500" dirty="0" err="1"/>
              <a:t>variation</a:t>
            </a:r>
            <a:r>
              <a:rPr lang="nl-BE" sz="2500" dirty="0"/>
              <a:t> </a:t>
            </a:r>
            <a:r>
              <a:rPr lang="nl-BE" sz="2500" dirty="0" err="1"/>
              <a:t>for</a:t>
            </a:r>
            <a:r>
              <a:rPr lang="nl-BE" sz="2500" dirty="0"/>
              <a:t> </a:t>
            </a:r>
            <a:r>
              <a:rPr lang="nl-BE" sz="2500" i="1" dirty="0" err="1"/>
              <a:t>gelingen</a:t>
            </a:r>
            <a:r>
              <a:rPr lang="nl-BE" sz="2500" dirty="0"/>
              <a:t>, </a:t>
            </a:r>
            <a:r>
              <a:rPr lang="nl-BE" sz="2500" i="1" dirty="0" err="1"/>
              <a:t>folgen</a:t>
            </a:r>
            <a:r>
              <a:rPr lang="nl-BE" sz="2500" dirty="0"/>
              <a:t> </a:t>
            </a:r>
            <a:r>
              <a:rPr lang="nl-BE" sz="2500" dirty="0" err="1"/>
              <a:t>and</a:t>
            </a:r>
            <a:r>
              <a:rPr lang="nl-BE" sz="2500" dirty="0"/>
              <a:t> </a:t>
            </a:r>
            <a:r>
              <a:rPr lang="nl-BE" sz="2500" i="1" dirty="0" err="1"/>
              <a:t>gefallen</a:t>
            </a:r>
            <a:r>
              <a:rPr lang="nl-BE" sz="2500" dirty="0"/>
              <a:t> (</a:t>
            </a:r>
            <a:r>
              <a:rPr lang="nl-BE" sz="2500" dirty="0" err="1"/>
              <a:t>determining</a:t>
            </a:r>
            <a:r>
              <a:rPr lang="nl-BE" sz="2500" dirty="0"/>
              <a:t> factors?)</a:t>
            </a:r>
            <a:endParaRPr lang="nl-BE" sz="2500" i="1" dirty="0"/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621DD663-1092-4DB7-8A81-5F51E1348D5B}"/>
              </a:ext>
            </a:extLst>
          </p:cNvPr>
          <p:cNvSpPr/>
          <p:nvPr/>
        </p:nvSpPr>
        <p:spPr>
          <a:xfrm>
            <a:off x="9453716" y="4103685"/>
            <a:ext cx="4067719" cy="1864206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515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49E22D-13CF-4A8C-88EE-21995A28C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/>
              <a:t>Corpus Study – Preliminary results (pilot)</a:t>
            </a:r>
            <a:endParaRPr lang="is-I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100371C-0C93-4F88-82DB-81806F8FE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00125" indent="-914400">
              <a:buFont typeface="+mj-lt"/>
              <a:buAutoNum type="arabicPeriod" startAt="4"/>
            </a:pPr>
            <a:r>
              <a:rPr lang="nl-BE"/>
              <a:t>PERS</a:t>
            </a:r>
            <a:r>
              <a:rPr lang="nl-BE" baseline="-25000"/>
              <a:t>nom</a:t>
            </a:r>
            <a:r>
              <a:rPr lang="nl-BE"/>
              <a:t> – NP</a:t>
            </a:r>
            <a:r>
              <a:rPr lang="nl-BE" baseline="-25000"/>
              <a:t>dat</a:t>
            </a:r>
            <a:endParaRPr lang="nl-BE" cap="small" baseline="-25000" dirty="0"/>
          </a:p>
          <a:p>
            <a:pPr marL="85725" indent="0">
              <a:buNone/>
            </a:pPr>
            <a:endParaRPr lang="is-IS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FE1DB10-9E1F-4D05-B454-A936D0F2F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21</a:t>
            </a:fld>
            <a:endParaRPr lang="nl-BE" noProof="0" dirty="0"/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E16AB1FD-AA81-4A1B-A202-484A7B7FAB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619816"/>
              </p:ext>
            </p:extLst>
          </p:nvPr>
        </p:nvGraphicFramePr>
        <p:xfrm>
          <a:off x="1962316" y="2225544"/>
          <a:ext cx="11559119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3039">
                  <a:extLst>
                    <a:ext uri="{9D8B030D-6E8A-4147-A177-3AD203B41FA5}">
                      <a16:colId xmlns:a16="http://schemas.microsoft.com/office/drawing/2014/main" val="1332940568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206422571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764510269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868536314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524028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800" dirty="0" err="1"/>
                        <a:t>verb</a:t>
                      </a:r>
                      <a:endParaRPr lang="is-IS" sz="2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/>
                        <a:t>absolute frequencies</a:t>
                      </a:r>
                      <a:endParaRPr lang="is-IS" sz="2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 err="1"/>
                        <a:t>relative</a:t>
                      </a:r>
                      <a:r>
                        <a:rPr lang="nl-BE" sz="2800" dirty="0"/>
                        <a:t> </a:t>
                      </a:r>
                      <a:r>
                        <a:rPr lang="nl-BE" sz="2800" dirty="0" err="1"/>
                        <a:t>frequencies</a:t>
                      </a:r>
                      <a:endParaRPr lang="is-I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734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b="1" cap="small" baseline="0" dirty="0"/>
                        <a:t>nom-dat</a:t>
                      </a:r>
                      <a:endParaRPr lang="is-IS" sz="2800" b="1" cap="sm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b="1" cap="small" baseline="0" dirty="0"/>
                        <a:t>dat-nom</a:t>
                      </a:r>
                      <a:endParaRPr lang="is-IS" sz="2800" b="1" cap="sm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b="1" cap="small" baseline="0" dirty="0"/>
                        <a:t>nom-dat</a:t>
                      </a:r>
                      <a:endParaRPr lang="is-IS" sz="2800" b="1" cap="sm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b="1" cap="small" baseline="0" dirty="0"/>
                        <a:t>dat-nom</a:t>
                      </a:r>
                      <a:endParaRPr lang="is-IS" sz="2800" b="1" cap="small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44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/>
                        <a:t>helfen</a:t>
                      </a:r>
                      <a:endParaRPr lang="is-IS" sz="2800" i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16/17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1/17</a:t>
                      </a:r>
                      <a:endParaRPr lang="is-I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94%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6%</a:t>
                      </a:r>
                      <a:endParaRPr lang="is-I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049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/>
                        <a:t>folgen</a:t>
                      </a:r>
                      <a:endParaRPr lang="is-I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29/31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2/31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93.5%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6.5%</a:t>
                      </a:r>
                      <a:endParaRPr lang="is-I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2367453"/>
                  </a:ext>
                </a:extLst>
              </a:tr>
              <a:tr h="278896">
                <a:tc>
                  <a:txBody>
                    <a:bodyPr/>
                    <a:lstStyle/>
                    <a:p>
                      <a:r>
                        <a:rPr lang="nl-BE" sz="2800" i="1" dirty="0" err="1"/>
                        <a:t>gelingen</a:t>
                      </a:r>
                      <a:endParaRPr lang="is-I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1/2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1/2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-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-</a:t>
                      </a:r>
                      <a:endParaRPr lang="is-I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7208397"/>
                  </a:ext>
                </a:extLst>
              </a:tr>
              <a:tr h="278896">
                <a:tc>
                  <a:txBody>
                    <a:bodyPr/>
                    <a:lstStyle/>
                    <a:p>
                      <a:r>
                        <a:rPr lang="nl-BE" sz="2800" i="1" dirty="0" err="1"/>
                        <a:t>gefallen</a:t>
                      </a:r>
                      <a:endParaRPr lang="is-I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3/11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8/11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27%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73%</a:t>
                      </a:r>
                      <a:endParaRPr lang="is-I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5321582"/>
                  </a:ext>
                </a:extLst>
              </a:tr>
              <a:tr h="278896">
                <a:tc>
                  <a:txBody>
                    <a:bodyPr/>
                    <a:lstStyle/>
                    <a:p>
                      <a:r>
                        <a:rPr lang="nl-BE" sz="2800" i="1"/>
                        <a:t>behagen</a:t>
                      </a:r>
                      <a:endParaRPr lang="is-IS" sz="2800" i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1/4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/>
                        <a:t>3/4</a:t>
                      </a:r>
                      <a:endParaRPr lang="is-I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-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-</a:t>
                      </a:r>
                      <a:endParaRPr lang="is-I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824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/>
                        <a:t>fehlen</a:t>
                      </a:r>
                      <a:endParaRPr lang="is-I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N/A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N/A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N/A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N/A</a:t>
                      </a:r>
                      <a:endParaRPr lang="is-I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2884793"/>
                  </a:ext>
                </a:extLst>
              </a:tr>
            </a:tbl>
          </a:graphicData>
        </a:graphic>
      </p:graphicFrame>
      <p:sp>
        <p:nvSpPr>
          <p:cNvPr id="6" name="Tekstvak 5">
            <a:extLst>
              <a:ext uri="{FF2B5EF4-FFF2-40B4-BE49-F238E27FC236}">
                <a16:creationId xmlns:a16="http://schemas.microsoft.com/office/drawing/2014/main" id="{6497A943-6B2F-437C-B878-5E049798E550}"/>
              </a:ext>
            </a:extLst>
          </p:cNvPr>
          <p:cNvSpPr txBox="1"/>
          <p:nvPr/>
        </p:nvSpPr>
        <p:spPr>
          <a:xfrm>
            <a:off x="1962316" y="6675120"/>
            <a:ext cx="11559119" cy="9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lnSpc>
                <a:spcPct val="120000"/>
              </a:lnSpc>
              <a:buFont typeface="Arial" panose="020B0604020202020204" pitchFamily="34" charset="0"/>
              <a:buChar char="–"/>
            </a:pPr>
            <a:r>
              <a:rPr lang="nl-BE" sz="2500" i="1" dirty="0" err="1"/>
              <a:t>helfen</a:t>
            </a:r>
            <a:r>
              <a:rPr lang="nl-BE" sz="2500" dirty="0"/>
              <a:t> + </a:t>
            </a:r>
            <a:r>
              <a:rPr lang="nl-BE" sz="2500" i="1" dirty="0" err="1"/>
              <a:t>folgen</a:t>
            </a:r>
            <a:r>
              <a:rPr lang="nl-BE" sz="2500" dirty="0"/>
              <a:t> ~ </a:t>
            </a:r>
            <a:r>
              <a:rPr lang="nl-BE" sz="2500" cap="small" dirty="0"/>
              <a:t>nom-dat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–"/>
            </a:pPr>
            <a:r>
              <a:rPr lang="nl-BE" sz="2500" dirty="0" err="1"/>
              <a:t>Considerable</a:t>
            </a:r>
            <a:r>
              <a:rPr lang="nl-BE" sz="2500" dirty="0"/>
              <a:t> </a:t>
            </a:r>
            <a:r>
              <a:rPr lang="nl-BE" sz="2500" dirty="0" err="1"/>
              <a:t>variation</a:t>
            </a:r>
            <a:r>
              <a:rPr lang="nl-BE" sz="2500" dirty="0"/>
              <a:t> </a:t>
            </a:r>
            <a:r>
              <a:rPr lang="nl-BE" sz="2500" dirty="0" err="1"/>
              <a:t>for</a:t>
            </a:r>
            <a:r>
              <a:rPr lang="nl-BE" sz="2500" dirty="0"/>
              <a:t> </a:t>
            </a:r>
            <a:r>
              <a:rPr lang="nl-BE" sz="2500" i="1" dirty="0" err="1"/>
              <a:t>gefallen</a:t>
            </a:r>
            <a:r>
              <a:rPr lang="nl-BE" sz="2500" dirty="0"/>
              <a:t> (</a:t>
            </a:r>
            <a:r>
              <a:rPr lang="nl-BE" sz="2500" dirty="0" err="1"/>
              <a:t>determining</a:t>
            </a:r>
            <a:r>
              <a:rPr lang="nl-BE" sz="2500" dirty="0"/>
              <a:t> factors?)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64FB4AB7-9F47-41F8-8722-38049E802580}"/>
              </a:ext>
            </a:extLst>
          </p:cNvPr>
          <p:cNvSpPr/>
          <p:nvPr/>
        </p:nvSpPr>
        <p:spPr>
          <a:xfrm>
            <a:off x="9674942" y="3092061"/>
            <a:ext cx="3846493" cy="1351958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359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49E22D-13CF-4A8C-88EE-21995A28C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/>
              <a:t>Corpus Study – Preliminary results (pilot)</a:t>
            </a:r>
            <a:endParaRPr lang="is-I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100371C-0C93-4F88-82DB-81806F8FE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00125" indent="-914400">
              <a:buFont typeface="+mj-lt"/>
              <a:buAutoNum type="arabicPeriod" startAt="5"/>
            </a:pPr>
            <a:r>
              <a:rPr lang="nl-BE" dirty="0" err="1"/>
              <a:t>KORRELAT</a:t>
            </a:r>
            <a:r>
              <a:rPr lang="nl-BE" baseline="-25000" dirty="0" err="1"/>
              <a:t>nom</a:t>
            </a:r>
            <a:r>
              <a:rPr lang="nl-BE" dirty="0"/>
              <a:t> – </a:t>
            </a:r>
            <a:r>
              <a:rPr lang="nl-BE" dirty="0" err="1"/>
              <a:t>NP</a:t>
            </a:r>
            <a:r>
              <a:rPr lang="nl-BE" baseline="-25000" dirty="0" err="1"/>
              <a:t>dat</a:t>
            </a:r>
            <a:endParaRPr lang="nl-BE" cap="small" baseline="-25000" dirty="0"/>
          </a:p>
          <a:p>
            <a:pPr marL="85725" indent="0">
              <a:buNone/>
            </a:pPr>
            <a:endParaRPr lang="is-IS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FE1DB10-9E1F-4D05-B454-A936D0F2F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22</a:t>
            </a:fld>
            <a:endParaRPr lang="nl-BE" noProof="0" dirty="0"/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E16AB1FD-AA81-4A1B-A202-484A7B7FAB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696957"/>
              </p:ext>
            </p:extLst>
          </p:nvPr>
        </p:nvGraphicFramePr>
        <p:xfrm>
          <a:off x="1962316" y="2225544"/>
          <a:ext cx="11559119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3039">
                  <a:extLst>
                    <a:ext uri="{9D8B030D-6E8A-4147-A177-3AD203B41FA5}">
                      <a16:colId xmlns:a16="http://schemas.microsoft.com/office/drawing/2014/main" val="1332940568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206422571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764510269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868536314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524028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800" dirty="0" err="1"/>
                        <a:t>verb</a:t>
                      </a:r>
                      <a:endParaRPr lang="is-IS" sz="2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/>
                        <a:t>absolute frequencies</a:t>
                      </a:r>
                      <a:endParaRPr lang="is-IS" sz="2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 err="1"/>
                        <a:t>relative</a:t>
                      </a:r>
                      <a:r>
                        <a:rPr lang="nl-BE" sz="2800" dirty="0"/>
                        <a:t> </a:t>
                      </a:r>
                      <a:r>
                        <a:rPr lang="nl-BE" sz="2800" dirty="0" err="1"/>
                        <a:t>frequencies</a:t>
                      </a:r>
                      <a:endParaRPr lang="is-I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734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b="1" cap="small" baseline="0" dirty="0"/>
                        <a:t>nom-dat</a:t>
                      </a:r>
                      <a:endParaRPr lang="is-IS" sz="2800" b="1" cap="sm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b="1" cap="small" baseline="0" dirty="0"/>
                        <a:t>dat-nom</a:t>
                      </a:r>
                      <a:endParaRPr lang="is-IS" sz="2800" b="1" cap="sm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b="1" cap="small" baseline="0" dirty="0"/>
                        <a:t>nom-dat</a:t>
                      </a:r>
                      <a:endParaRPr lang="is-IS" sz="2800" b="1" cap="sm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b="1" cap="small" baseline="0" dirty="0"/>
                        <a:t>dat-nom</a:t>
                      </a:r>
                      <a:endParaRPr lang="is-IS" sz="2800" b="1" cap="small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44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/>
                        <a:t>gefallen</a:t>
                      </a:r>
                      <a:endParaRPr lang="is-IS" sz="2800" i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1/2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1/2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-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-</a:t>
                      </a:r>
                      <a:endParaRPr lang="is-I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049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/>
                        <a:t>behagen</a:t>
                      </a:r>
                      <a:endParaRPr lang="is-I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2/6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4/6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33%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67%</a:t>
                      </a:r>
                      <a:endParaRPr lang="is-I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2367453"/>
                  </a:ext>
                </a:extLst>
              </a:tr>
              <a:tr h="278896">
                <a:tc>
                  <a:txBody>
                    <a:bodyPr/>
                    <a:lstStyle/>
                    <a:p>
                      <a:r>
                        <a:rPr lang="nl-BE" sz="2800" i="1" dirty="0" err="1"/>
                        <a:t>gelingen</a:t>
                      </a:r>
                      <a:endParaRPr lang="is-I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9/62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53/62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14.5%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85.5%</a:t>
                      </a:r>
                      <a:endParaRPr lang="is-I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7208397"/>
                  </a:ext>
                </a:extLst>
              </a:tr>
              <a:tr h="278896">
                <a:tc>
                  <a:txBody>
                    <a:bodyPr/>
                    <a:lstStyle/>
                    <a:p>
                      <a:r>
                        <a:rPr lang="nl-BE" sz="2800" i="1" dirty="0" err="1"/>
                        <a:t>helfen</a:t>
                      </a:r>
                      <a:endParaRPr lang="is-I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N/A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N/A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N/A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N/A</a:t>
                      </a:r>
                      <a:endParaRPr lang="is-I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5321582"/>
                  </a:ext>
                </a:extLst>
              </a:tr>
              <a:tr h="278896">
                <a:tc>
                  <a:txBody>
                    <a:bodyPr/>
                    <a:lstStyle/>
                    <a:p>
                      <a:r>
                        <a:rPr lang="nl-BE" sz="2800" i="1" dirty="0" err="1"/>
                        <a:t>fehlen</a:t>
                      </a:r>
                      <a:endParaRPr lang="is-IS" sz="2800" i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N/A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N/A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N/A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N/A</a:t>
                      </a:r>
                      <a:endParaRPr lang="is-I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824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/>
                        <a:t>folgen</a:t>
                      </a:r>
                      <a:endParaRPr lang="is-I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N/A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N/A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N/A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N/A</a:t>
                      </a:r>
                      <a:endParaRPr lang="is-I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2884793"/>
                  </a:ext>
                </a:extLst>
              </a:tr>
            </a:tbl>
          </a:graphicData>
        </a:graphic>
      </p:graphicFrame>
      <p:sp>
        <p:nvSpPr>
          <p:cNvPr id="6" name="Tekstvak 5">
            <a:extLst>
              <a:ext uri="{FF2B5EF4-FFF2-40B4-BE49-F238E27FC236}">
                <a16:creationId xmlns:a16="http://schemas.microsoft.com/office/drawing/2014/main" id="{D5824AE5-BC6F-4534-AA4E-62B394898B98}"/>
              </a:ext>
            </a:extLst>
          </p:cNvPr>
          <p:cNvSpPr txBox="1"/>
          <p:nvPr/>
        </p:nvSpPr>
        <p:spPr>
          <a:xfrm>
            <a:off x="1962316" y="6675120"/>
            <a:ext cx="11559119" cy="9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lnSpc>
                <a:spcPct val="120000"/>
              </a:lnSpc>
              <a:buFont typeface="Arial" panose="020B0604020202020204" pitchFamily="34" charset="0"/>
              <a:buChar char="–"/>
            </a:pPr>
            <a:r>
              <a:rPr lang="nl-BE" sz="2500" dirty="0"/>
              <a:t>Low absolute </a:t>
            </a:r>
            <a:r>
              <a:rPr lang="nl-BE" sz="2500" dirty="0" err="1"/>
              <a:t>frequencies</a:t>
            </a:r>
            <a:r>
              <a:rPr lang="nl-BE" sz="2500" dirty="0"/>
              <a:t> overall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–"/>
            </a:pPr>
            <a:r>
              <a:rPr lang="nl-BE" sz="2500" i="1" dirty="0" err="1"/>
              <a:t>gelingen</a:t>
            </a:r>
            <a:r>
              <a:rPr lang="nl-BE" sz="2500" dirty="0"/>
              <a:t> ~ </a:t>
            </a:r>
            <a:r>
              <a:rPr lang="nl-BE" sz="2500" cap="small" dirty="0"/>
              <a:t>dat-nom</a:t>
            </a:r>
            <a:endParaRPr lang="is-IS" sz="2500" cap="small" dirty="0"/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6FA5FC96-4225-4D15-944D-951615470D71}"/>
              </a:ext>
            </a:extLst>
          </p:cNvPr>
          <p:cNvSpPr/>
          <p:nvPr/>
        </p:nvSpPr>
        <p:spPr>
          <a:xfrm>
            <a:off x="9674942" y="4130522"/>
            <a:ext cx="3846493" cy="823683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915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49E22D-13CF-4A8C-88EE-21995A28C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/>
              <a:t>Corpus Study – Preliminary results (pilot)</a:t>
            </a:r>
            <a:endParaRPr lang="is-I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100371C-0C93-4F88-82DB-81806F8FE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00125" indent="-914400">
              <a:buFont typeface="+mj-lt"/>
              <a:buAutoNum type="arabicPeriod" startAt="6"/>
            </a:pPr>
            <a:r>
              <a:rPr lang="nl-BE" dirty="0" err="1"/>
              <a:t>KORRELAT</a:t>
            </a:r>
            <a:r>
              <a:rPr lang="nl-BE" baseline="-25000" dirty="0" err="1"/>
              <a:t>nom</a:t>
            </a:r>
            <a:r>
              <a:rPr lang="nl-BE" dirty="0"/>
              <a:t> – </a:t>
            </a:r>
            <a:r>
              <a:rPr lang="nl-BE" dirty="0" err="1"/>
              <a:t>PERS</a:t>
            </a:r>
            <a:r>
              <a:rPr lang="nl-BE" baseline="-25000" dirty="0" err="1"/>
              <a:t>dat</a:t>
            </a:r>
            <a:endParaRPr lang="nl-BE" cap="small" baseline="-25000" dirty="0"/>
          </a:p>
          <a:p>
            <a:pPr marL="85725" indent="0">
              <a:buNone/>
            </a:pPr>
            <a:endParaRPr lang="is-IS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FE1DB10-9E1F-4D05-B454-A936D0F2F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23</a:t>
            </a:fld>
            <a:endParaRPr lang="nl-BE" noProof="0" dirty="0"/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E16AB1FD-AA81-4A1B-A202-484A7B7FAB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950765"/>
              </p:ext>
            </p:extLst>
          </p:nvPr>
        </p:nvGraphicFramePr>
        <p:xfrm>
          <a:off x="1962316" y="2225544"/>
          <a:ext cx="11559119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3039">
                  <a:extLst>
                    <a:ext uri="{9D8B030D-6E8A-4147-A177-3AD203B41FA5}">
                      <a16:colId xmlns:a16="http://schemas.microsoft.com/office/drawing/2014/main" val="1332940568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206422571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764510269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868536314"/>
                    </a:ext>
                  </a:extLst>
                </a:gridCol>
                <a:gridCol w="1926520">
                  <a:extLst>
                    <a:ext uri="{9D8B030D-6E8A-4147-A177-3AD203B41FA5}">
                      <a16:colId xmlns:a16="http://schemas.microsoft.com/office/drawing/2014/main" val="3524028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BE" sz="2800" dirty="0" err="1"/>
                        <a:t>verb</a:t>
                      </a:r>
                      <a:endParaRPr lang="is-IS" sz="2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/>
                        <a:t>absolute frequencies</a:t>
                      </a:r>
                      <a:endParaRPr lang="is-IS" sz="2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BE" sz="2800" dirty="0" err="1"/>
                        <a:t>relative</a:t>
                      </a:r>
                      <a:r>
                        <a:rPr lang="nl-BE" sz="2800" dirty="0"/>
                        <a:t> </a:t>
                      </a:r>
                      <a:r>
                        <a:rPr lang="nl-BE" sz="2800" dirty="0" err="1"/>
                        <a:t>frequencies</a:t>
                      </a:r>
                      <a:endParaRPr lang="is-I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734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b="1" cap="small" baseline="0" dirty="0"/>
                        <a:t>nom-dat</a:t>
                      </a:r>
                      <a:endParaRPr lang="is-IS" sz="2800" b="1" cap="sm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b="1" cap="small" baseline="0" dirty="0"/>
                        <a:t>dat-nom</a:t>
                      </a:r>
                      <a:endParaRPr lang="is-IS" sz="2800" b="1" cap="sm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b="1" cap="small" baseline="0" dirty="0"/>
                        <a:t>nom-dat</a:t>
                      </a:r>
                      <a:endParaRPr lang="is-IS" sz="2800" b="1" cap="sm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b="1" cap="small" baseline="0" dirty="0"/>
                        <a:t>dat-nom</a:t>
                      </a:r>
                      <a:endParaRPr lang="is-IS" sz="2800" b="1" cap="small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44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/>
                        <a:t>gelingen</a:t>
                      </a:r>
                      <a:endParaRPr lang="is-IS" sz="2800" i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26/26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0/26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100%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0%</a:t>
                      </a:r>
                      <a:endParaRPr lang="is-I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049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/>
                        <a:t>helfen</a:t>
                      </a:r>
                      <a:endParaRPr lang="is-I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3/5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2/5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60%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40%</a:t>
                      </a:r>
                      <a:endParaRPr lang="is-I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2367453"/>
                  </a:ext>
                </a:extLst>
              </a:tr>
              <a:tr h="278896">
                <a:tc>
                  <a:txBody>
                    <a:bodyPr/>
                    <a:lstStyle/>
                    <a:p>
                      <a:r>
                        <a:rPr lang="nl-BE" sz="2800" i="1" dirty="0"/>
                        <a:t>behagen</a:t>
                      </a:r>
                      <a:endParaRPr lang="is-I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4/8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4/8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50%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50%</a:t>
                      </a:r>
                      <a:endParaRPr lang="is-I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7208397"/>
                  </a:ext>
                </a:extLst>
              </a:tr>
              <a:tr h="278896">
                <a:tc>
                  <a:txBody>
                    <a:bodyPr/>
                    <a:lstStyle/>
                    <a:p>
                      <a:r>
                        <a:rPr lang="nl-BE" sz="2800" i="1" dirty="0" err="1"/>
                        <a:t>gefallen</a:t>
                      </a:r>
                      <a:endParaRPr lang="is-I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0/3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3/3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-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-</a:t>
                      </a:r>
                      <a:endParaRPr lang="is-I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5321582"/>
                  </a:ext>
                </a:extLst>
              </a:tr>
              <a:tr h="278896">
                <a:tc>
                  <a:txBody>
                    <a:bodyPr/>
                    <a:lstStyle/>
                    <a:p>
                      <a:r>
                        <a:rPr lang="nl-BE" sz="2800" i="1"/>
                        <a:t>folgen</a:t>
                      </a:r>
                      <a:endParaRPr lang="is-IS" sz="2800" i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N/A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N/A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N/A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N/A</a:t>
                      </a:r>
                      <a:endParaRPr lang="is-I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824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sz="2800" i="1" dirty="0" err="1"/>
                        <a:t>fehlen</a:t>
                      </a:r>
                      <a:endParaRPr lang="is-I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N/A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N/A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N/A</a:t>
                      </a:r>
                      <a:endParaRPr lang="is-I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800" dirty="0"/>
                        <a:t>N/A</a:t>
                      </a:r>
                      <a:endParaRPr lang="is-I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2884793"/>
                  </a:ext>
                </a:extLst>
              </a:tr>
            </a:tbl>
          </a:graphicData>
        </a:graphic>
      </p:graphicFrame>
      <p:sp>
        <p:nvSpPr>
          <p:cNvPr id="6" name="Tekstvak 5">
            <a:extLst>
              <a:ext uri="{FF2B5EF4-FFF2-40B4-BE49-F238E27FC236}">
                <a16:creationId xmlns:a16="http://schemas.microsoft.com/office/drawing/2014/main" id="{CFFA99BD-5F5F-4E27-A685-8357B7BD3481}"/>
              </a:ext>
            </a:extLst>
          </p:cNvPr>
          <p:cNvSpPr txBox="1"/>
          <p:nvPr/>
        </p:nvSpPr>
        <p:spPr>
          <a:xfrm>
            <a:off x="1962316" y="6675120"/>
            <a:ext cx="11559119" cy="972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lnSpc>
                <a:spcPct val="120000"/>
              </a:lnSpc>
              <a:buFont typeface="Arial" panose="020B0604020202020204" pitchFamily="34" charset="0"/>
              <a:buChar char="–"/>
            </a:pPr>
            <a:r>
              <a:rPr lang="nl-BE" sz="2500" i="1" dirty="0"/>
              <a:t>behagen</a:t>
            </a:r>
            <a:r>
              <a:rPr lang="nl-BE" sz="2500" dirty="0"/>
              <a:t> ~ 50/50 </a:t>
            </a:r>
            <a:r>
              <a:rPr lang="nl-BE" sz="2500" dirty="0" err="1"/>
              <a:t>distribution</a:t>
            </a:r>
            <a:endParaRPr lang="nl-BE" sz="2500" dirty="0"/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–"/>
            </a:pPr>
            <a:r>
              <a:rPr lang="nl-BE" sz="2500" i="1" dirty="0" err="1"/>
              <a:t>gelingen</a:t>
            </a:r>
            <a:r>
              <a:rPr lang="nl-BE" sz="2500" dirty="0"/>
              <a:t> ~ </a:t>
            </a:r>
            <a:r>
              <a:rPr lang="nl-BE" sz="2500" cap="small" dirty="0"/>
              <a:t>nom-dat </a:t>
            </a:r>
            <a:r>
              <a:rPr lang="nl-BE" sz="2500" dirty="0"/>
              <a:t>(</a:t>
            </a:r>
            <a:r>
              <a:rPr lang="nl-BE" sz="2500" dirty="0">
                <a:sym typeface="Symbol" panose="05050102010706020507" pitchFamily="18" charset="2"/>
              </a:rPr>
              <a:t> </a:t>
            </a:r>
            <a:r>
              <a:rPr lang="nl-BE" sz="2500" cap="small" dirty="0" err="1">
                <a:sym typeface="Symbol" panose="05050102010706020507" pitchFamily="18" charset="2"/>
              </a:rPr>
              <a:t>korrelat</a:t>
            </a:r>
            <a:r>
              <a:rPr lang="nl-BE" sz="2500" baseline="-25000" dirty="0" err="1">
                <a:sym typeface="Symbol" panose="05050102010706020507" pitchFamily="18" charset="2"/>
              </a:rPr>
              <a:t>nom</a:t>
            </a:r>
            <a:r>
              <a:rPr lang="nl-BE" sz="2500" dirty="0">
                <a:sym typeface="Symbol" panose="05050102010706020507" pitchFamily="18" charset="2"/>
              </a:rPr>
              <a:t> – </a:t>
            </a:r>
            <a:r>
              <a:rPr lang="nl-BE" sz="2500" cap="small" dirty="0" err="1">
                <a:sym typeface="Symbol" panose="05050102010706020507" pitchFamily="18" charset="2"/>
              </a:rPr>
              <a:t>np</a:t>
            </a:r>
            <a:r>
              <a:rPr lang="nl-BE" sz="2500" baseline="-25000" dirty="0" err="1">
                <a:sym typeface="Symbol" panose="05050102010706020507" pitchFamily="18" charset="2"/>
              </a:rPr>
              <a:t>dat</a:t>
            </a:r>
            <a:r>
              <a:rPr lang="nl-BE" sz="2500" dirty="0">
                <a:sym typeface="Symbol" panose="05050102010706020507" pitchFamily="18" charset="2"/>
              </a:rPr>
              <a:t>)</a:t>
            </a:r>
            <a:endParaRPr lang="is-IS" sz="2500" dirty="0"/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EEB3AB42-C7FC-40DC-9D87-A875373370E8}"/>
              </a:ext>
            </a:extLst>
          </p:cNvPr>
          <p:cNvSpPr/>
          <p:nvPr/>
        </p:nvSpPr>
        <p:spPr>
          <a:xfrm>
            <a:off x="9674942" y="3098135"/>
            <a:ext cx="3846493" cy="823683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s-I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940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BB1C1E-A141-4B36-ABF1-51FE89F48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 err="1"/>
              <a:t>Conclusion</a:t>
            </a:r>
            <a:endParaRPr lang="is-IS" cap="smal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2072008-A1F3-4BEA-A784-0C5F9AF4CD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4000" dirty="0"/>
              <a:t>Tentative evidence of alternating class in German; G. </a:t>
            </a:r>
            <a:r>
              <a:rPr lang="en-GB" sz="4000" i="1" dirty="0" err="1"/>
              <a:t>fehlen</a:t>
            </a:r>
            <a:r>
              <a:rPr lang="en-GB" sz="4000" dirty="0"/>
              <a:t> ~ Ice. </a:t>
            </a:r>
            <a:r>
              <a:rPr lang="en-GB" sz="4000" i="1" dirty="0" err="1"/>
              <a:t>líka</a:t>
            </a:r>
            <a:r>
              <a:rPr lang="en-GB" sz="4000" dirty="0"/>
              <a:t>?</a:t>
            </a:r>
          </a:p>
          <a:p>
            <a:r>
              <a:rPr lang="en-GB" sz="4000" dirty="0"/>
              <a:t>Control group of dative-object verbs</a:t>
            </a:r>
          </a:p>
          <a:p>
            <a:pPr lvl="1"/>
            <a:r>
              <a:rPr lang="en-GB" sz="3600" i="1" dirty="0" err="1"/>
              <a:t>helfen</a:t>
            </a:r>
            <a:r>
              <a:rPr lang="en-GB" sz="3600" dirty="0"/>
              <a:t> overwhelmingly ~ </a:t>
            </a:r>
            <a:r>
              <a:rPr lang="en-GB" sz="3600" cap="small" dirty="0"/>
              <a:t>nom-</a:t>
            </a:r>
            <a:r>
              <a:rPr lang="en-GB" sz="3600" cap="small" dirty="0" err="1"/>
              <a:t>dat</a:t>
            </a:r>
            <a:endParaRPr lang="en-GB" sz="3600" cap="small" dirty="0"/>
          </a:p>
          <a:p>
            <a:pPr lvl="1"/>
            <a:r>
              <a:rPr lang="en-GB" sz="3600" i="1" dirty="0" err="1"/>
              <a:t>folgen</a:t>
            </a:r>
            <a:r>
              <a:rPr lang="en-GB" sz="3600" dirty="0"/>
              <a:t> sometimes ~ alternating verbs; reason?</a:t>
            </a:r>
          </a:p>
          <a:p>
            <a:pPr lvl="2"/>
            <a:r>
              <a:rPr lang="en-GB" sz="3200" dirty="0"/>
              <a:t>~ Ice. </a:t>
            </a:r>
            <a:r>
              <a:rPr lang="en-GB" sz="3200" i="1" dirty="0" err="1"/>
              <a:t>fylgja</a:t>
            </a:r>
            <a:r>
              <a:rPr lang="en-GB" sz="3200" dirty="0"/>
              <a:t> as an alternating verb</a:t>
            </a:r>
          </a:p>
          <a:p>
            <a:endParaRPr lang="en-GB" sz="4000" dirty="0"/>
          </a:p>
          <a:p>
            <a:r>
              <a:rPr lang="en-GB" sz="4000" dirty="0"/>
              <a:t>Influence of other factors (e.g. animacy, length, or definiteness) remains to be investigated</a:t>
            </a:r>
          </a:p>
          <a:p>
            <a:r>
              <a:rPr lang="en-GB" sz="4000" dirty="0" err="1"/>
              <a:t>Pronominality</a:t>
            </a:r>
            <a:r>
              <a:rPr lang="en-GB" sz="4000" dirty="0"/>
              <a:t> as influencing factor (e.g. </a:t>
            </a:r>
            <a:r>
              <a:rPr lang="en-GB" sz="4000" i="1" dirty="0" err="1"/>
              <a:t>gelingen</a:t>
            </a:r>
            <a:r>
              <a:rPr lang="en-GB" sz="4000" dirty="0"/>
              <a:t>)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F03ADDA-F475-4D9B-9D92-5F781E8AA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24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22887212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7F5879-CBBE-499B-953C-72CBE3270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/>
              <a:t>References</a:t>
            </a:r>
            <a:endParaRPr lang="is-I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D1A2D45-5E94-4C2A-98C0-DF5BD957D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400" dirty="0" err="1"/>
              <a:t>Barðdal</a:t>
            </a:r>
            <a:r>
              <a:rPr lang="en-GB" sz="2400" dirty="0"/>
              <a:t>, </a:t>
            </a:r>
            <a:r>
              <a:rPr lang="en-GB" sz="2400" dirty="0" err="1"/>
              <a:t>Jóhanna</a:t>
            </a:r>
            <a:r>
              <a:rPr lang="en-GB" sz="2400" dirty="0"/>
              <a:t>. 2004. The semantics of the impersonal construction in Icelandic, German and Faroese. In: </a:t>
            </a:r>
            <a:r>
              <a:rPr lang="en-GB" sz="2400" i="1" dirty="0"/>
              <a:t>Focus on Germanic Typology</a:t>
            </a:r>
            <a:r>
              <a:rPr lang="en-GB" sz="2400" dirty="0"/>
              <a:t>, W. Abraham (Ed.). Berlin: Akademie Verlag. 105-137.</a:t>
            </a:r>
          </a:p>
          <a:p>
            <a:r>
              <a:rPr lang="en-GB" sz="2400" dirty="0" err="1"/>
              <a:t>Barðdal</a:t>
            </a:r>
            <a:r>
              <a:rPr lang="en-GB" sz="2400" dirty="0"/>
              <a:t>, </a:t>
            </a:r>
            <a:r>
              <a:rPr lang="en-GB" sz="2400" dirty="0" err="1"/>
              <a:t>Jóhanna</a:t>
            </a:r>
            <a:r>
              <a:rPr lang="en-GB" sz="2400" dirty="0"/>
              <a:t>, Thomas Smitherman, </a:t>
            </a:r>
            <a:r>
              <a:rPr lang="en-GB" sz="2400" dirty="0" err="1"/>
              <a:t>Valgerður</a:t>
            </a:r>
            <a:r>
              <a:rPr lang="en-GB" sz="2400" dirty="0"/>
              <a:t> </a:t>
            </a:r>
            <a:r>
              <a:rPr lang="en-GB" sz="2400" dirty="0" err="1"/>
              <a:t>Bjarnadóttir</a:t>
            </a:r>
            <a:r>
              <a:rPr lang="en-GB" sz="2400" dirty="0"/>
              <a:t>, Serena </a:t>
            </a:r>
            <a:r>
              <a:rPr lang="en-GB" sz="2400" dirty="0" err="1"/>
              <a:t>Danesi</a:t>
            </a:r>
            <a:r>
              <a:rPr lang="en-GB" sz="2400" dirty="0"/>
              <a:t>, Gard B. </a:t>
            </a:r>
            <a:r>
              <a:rPr lang="en-GB" sz="2400" dirty="0" err="1"/>
              <a:t>Jenset</a:t>
            </a:r>
            <a:r>
              <a:rPr lang="en-GB" sz="2400" dirty="0"/>
              <a:t> &amp; Barbara McGillivray. 2012. Reconstructing constructional semantics: the dative subject construction in Old Norse-Icelandic, Latin, Ancient Greek, Old Russian and Old Lithuanian. </a:t>
            </a:r>
            <a:r>
              <a:rPr lang="en-GB" sz="2400" i="1" dirty="0"/>
              <a:t>Studies in Language </a:t>
            </a:r>
            <a:r>
              <a:rPr lang="en-GB" sz="2400" dirty="0"/>
              <a:t>36(3). 511-547.</a:t>
            </a:r>
          </a:p>
          <a:p>
            <a:r>
              <a:rPr lang="en-GB" sz="2400" dirty="0" err="1"/>
              <a:t>Barðdal</a:t>
            </a:r>
            <a:r>
              <a:rPr lang="en-GB" sz="2400" dirty="0"/>
              <a:t>, </a:t>
            </a:r>
            <a:r>
              <a:rPr lang="en-GB" sz="2400" dirty="0" err="1"/>
              <a:t>Jóhanna</a:t>
            </a:r>
            <a:r>
              <a:rPr lang="en-GB" sz="2400" dirty="0"/>
              <a:t>, Carlee Arnett, Stephen Mark Carey, </a:t>
            </a:r>
            <a:r>
              <a:rPr lang="en-GB" sz="2400" dirty="0" err="1"/>
              <a:t>Þórhallur</a:t>
            </a:r>
            <a:r>
              <a:rPr lang="en-GB" sz="2400" dirty="0"/>
              <a:t> </a:t>
            </a:r>
            <a:r>
              <a:rPr lang="en-GB" sz="2400" dirty="0" err="1"/>
              <a:t>Eyþórsson</a:t>
            </a:r>
            <a:r>
              <a:rPr lang="en-GB" sz="2400" dirty="0"/>
              <a:t>, Gard B. </a:t>
            </a:r>
            <a:r>
              <a:rPr lang="en-GB" sz="2400" dirty="0" err="1"/>
              <a:t>Jenset</a:t>
            </a:r>
            <a:r>
              <a:rPr lang="en-GB" sz="2400" dirty="0"/>
              <a:t>, </a:t>
            </a:r>
            <a:r>
              <a:rPr lang="en-GB" sz="2400" dirty="0" err="1"/>
              <a:t>Guus</a:t>
            </a:r>
            <a:r>
              <a:rPr lang="en-GB" sz="2400" dirty="0"/>
              <a:t> </a:t>
            </a:r>
            <a:r>
              <a:rPr lang="en-GB" sz="2400" dirty="0" err="1"/>
              <a:t>Kroonen</a:t>
            </a:r>
            <a:r>
              <a:rPr lang="en-GB" sz="2400" dirty="0"/>
              <a:t> &amp; Adam Oberlin. 2016. Dative subjects in Germanic: a computational analysis of lexical semantic verb classes across time and space. </a:t>
            </a:r>
            <a:r>
              <a:rPr lang="en-GB" sz="2400" i="1" dirty="0"/>
              <a:t>Language Typology &amp; Universals</a:t>
            </a:r>
            <a:r>
              <a:rPr lang="en-GB" sz="2400" dirty="0"/>
              <a:t> 69(1). 49-89.</a:t>
            </a:r>
          </a:p>
          <a:p>
            <a:r>
              <a:rPr lang="en-GB" sz="2400" dirty="0" err="1"/>
              <a:t>Barðdal</a:t>
            </a:r>
            <a:r>
              <a:rPr lang="en-GB" sz="2400" dirty="0"/>
              <a:t>, </a:t>
            </a:r>
            <a:r>
              <a:rPr lang="en-GB" sz="2400" dirty="0" err="1"/>
              <a:t>Jóhanna</a:t>
            </a:r>
            <a:r>
              <a:rPr lang="en-GB" sz="2400" dirty="0"/>
              <a:t>, </a:t>
            </a:r>
            <a:r>
              <a:rPr lang="en-GB" sz="2400" dirty="0" err="1"/>
              <a:t>Þórhallur</a:t>
            </a:r>
            <a:r>
              <a:rPr lang="en-GB" sz="2400" dirty="0"/>
              <a:t> </a:t>
            </a:r>
            <a:r>
              <a:rPr lang="en-GB" sz="2400" dirty="0" err="1"/>
              <a:t>Eyþórsson</a:t>
            </a:r>
            <a:r>
              <a:rPr lang="en-GB" sz="2400" dirty="0"/>
              <a:t> &amp; Tonya K. Dewey. 2019. The alternating predicate puzzle: </a:t>
            </a:r>
            <a:r>
              <a:rPr lang="en-GB" sz="2400" dirty="0" err="1"/>
              <a:t>Dat</a:t>
            </a:r>
            <a:r>
              <a:rPr lang="en-GB" sz="2400" dirty="0"/>
              <a:t>-Nom vs. Nom-</a:t>
            </a:r>
            <a:r>
              <a:rPr lang="en-GB" sz="2400" dirty="0" err="1"/>
              <a:t>Dat</a:t>
            </a:r>
            <a:r>
              <a:rPr lang="en-GB" sz="2400" dirty="0"/>
              <a:t> in Icelandic and German. </a:t>
            </a:r>
            <a:r>
              <a:rPr lang="en-GB" sz="2400" i="1" dirty="0"/>
              <a:t>Constructions and Frames</a:t>
            </a:r>
            <a:r>
              <a:rPr lang="en-GB" sz="2400" dirty="0"/>
              <a:t> 11(1). 107–170.</a:t>
            </a:r>
          </a:p>
          <a:p>
            <a:r>
              <a:rPr lang="en-GB" sz="2400" dirty="0" err="1"/>
              <a:t>Delbecque</a:t>
            </a:r>
            <a:r>
              <a:rPr lang="en-GB" sz="2400" dirty="0"/>
              <a:t>, Nicole &amp; </a:t>
            </a:r>
            <a:r>
              <a:rPr lang="en-GB" sz="2400" dirty="0" err="1"/>
              <a:t>Béatrice</a:t>
            </a:r>
            <a:r>
              <a:rPr lang="en-GB" sz="2400" dirty="0"/>
              <a:t> </a:t>
            </a:r>
            <a:r>
              <a:rPr lang="en-GB" sz="2400" dirty="0" err="1"/>
              <a:t>Lamiroy</a:t>
            </a:r>
            <a:r>
              <a:rPr lang="en-GB" sz="2400" dirty="0"/>
              <a:t>. 1998. The possessive dative in Romance and Germanic languages. In</a:t>
            </a:r>
            <a:r>
              <a:rPr lang="en-GB" sz="2400" i="1" dirty="0"/>
              <a:t> The Dative. Theoretical and contrastive studies</a:t>
            </a:r>
            <a:r>
              <a:rPr lang="en-GB" sz="2400" dirty="0"/>
              <a:t>, Willy Van </a:t>
            </a:r>
            <a:r>
              <a:rPr lang="en-GB" sz="2400" dirty="0" err="1"/>
              <a:t>Langendonck</a:t>
            </a:r>
            <a:r>
              <a:rPr lang="en-GB" sz="2400" dirty="0"/>
              <a:t> &amp; Willy Van Belle (Eds.). Amsterdam: John </a:t>
            </a:r>
            <a:r>
              <a:rPr lang="en-GB" sz="2400" dirty="0" err="1"/>
              <a:t>Benjamins</a:t>
            </a:r>
            <a:r>
              <a:rPr lang="en-GB" sz="2400" dirty="0"/>
              <a:t>. 29-74.</a:t>
            </a:r>
          </a:p>
          <a:p>
            <a:r>
              <a:rPr lang="en-GB" sz="2400" dirty="0" err="1"/>
              <a:t>Helbig</a:t>
            </a:r>
            <a:r>
              <a:rPr lang="en-GB" sz="2400" dirty="0"/>
              <a:t>, Gerhard &amp; Wolfgang Schenkel. </a:t>
            </a:r>
            <a:r>
              <a:rPr lang="en-GB" sz="2400" i="1" dirty="0" err="1"/>
              <a:t>Wörterbuch</a:t>
            </a:r>
            <a:r>
              <a:rPr lang="en-GB" sz="2400" i="1" dirty="0"/>
              <a:t> </a:t>
            </a:r>
            <a:r>
              <a:rPr lang="en-GB" sz="2400" i="1" dirty="0" err="1"/>
              <a:t>zur</a:t>
            </a:r>
            <a:r>
              <a:rPr lang="en-GB" sz="2400" i="1" dirty="0"/>
              <a:t> </a:t>
            </a:r>
            <a:r>
              <a:rPr lang="en-GB" sz="2400" i="1" dirty="0" err="1"/>
              <a:t>Valenz</a:t>
            </a:r>
            <a:r>
              <a:rPr lang="en-GB" sz="2400" i="1" dirty="0"/>
              <a:t> und Distribution </a:t>
            </a:r>
            <a:r>
              <a:rPr lang="en-GB" sz="2400" i="1" dirty="0" err="1"/>
              <a:t>deutscher</a:t>
            </a:r>
            <a:r>
              <a:rPr lang="en-GB" sz="2400" i="1" dirty="0"/>
              <a:t> </a:t>
            </a:r>
            <a:r>
              <a:rPr lang="en-GB" sz="2400" i="1" dirty="0" err="1"/>
              <a:t>Verben</a:t>
            </a:r>
            <a:r>
              <a:rPr lang="en-GB" sz="2400" dirty="0"/>
              <a:t>. Tübingen: Max Niemeyer Verlag. 1983.</a:t>
            </a:r>
          </a:p>
          <a:p>
            <a:endParaRPr lang="is-IS" sz="2800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2D87796-1A9A-48F4-83E3-C759FCE94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25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1799644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7F5879-CBBE-499B-953C-72CBE3270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/>
              <a:t>References</a:t>
            </a:r>
            <a:endParaRPr lang="is-I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D1A2D45-5E94-4C2A-98C0-DF5BD957D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400" dirty="0" err="1"/>
              <a:t>Langacker</a:t>
            </a:r>
            <a:r>
              <a:rPr lang="en-GB" sz="2400" dirty="0"/>
              <a:t>, Robert W. 2000. A dynamic usage based model. In </a:t>
            </a:r>
            <a:r>
              <a:rPr lang="en-GB" sz="2400" i="1" dirty="0"/>
              <a:t>Usage-based models of language</a:t>
            </a:r>
            <a:r>
              <a:rPr lang="en-GB" sz="2400" dirty="0"/>
              <a:t>, Michael Barlow &amp; Suzanne </a:t>
            </a:r>
            <a:r>
              <a:rPr lang="en-GB" sz="2400" dirty="0" err="1"/>
              <a:t>Kemmer</a:t>
            </a:r>
            <a:r>
              <a:rPr lang="en-GB" sz="2400" dirty="0"/>
              <a:t> (Eds.). Stanford: CSLI Publications. 24-63.</a:t>
            </a:r>
          </a:p>
          <a:p>
            <a:r>
              <a:rPr lang="en-GB" sz="2400" dirty="0" err="1"/>
              <a:t>Lenerz</a:t>
            </a:r>
            <a:r>
              <a:rPr lang="en-GB" sz="2400" dirty="0"/>
              <a:t>, Jürgen. 1977. </a:t>
            </a:r>
            <a:r>
              <a:rPr lang="en-GB" sz="2400" i="1" dirty="0" err="1"/>
              <a:t>Zur</a:t>
            </a:r>
            <a:r>
              <a:rPr lang="en-GB" sz="2400" i="1" dirty="0"/>
              <a:t> </a:t>
            </a:r>
            <a:r>
              <a:rPr lang="en-GB" sz="2400" i="1" dirty="0" err="1"/>
              <a:t>Abfolge</a:t>
            </a:r>
            <a:r>
              <a:rPr lang="en-GB" sz="2400" i="1" dirty="0"/>
              <a:t> </a:t>
            </a:r>
            <a:r>
              <a:rPr lang="en-GB" sz="2400" i="1" dirty="0" err="1"/>
              <a:t>nominaler</a:t>
            </a:r>
            <a:r>
              <a:rPr lang="en-GB" sz="2400" i="1" dirty="0"/>
              <a:t> </a:t>
            </a:r>
            <a:r>
              <a:rPr lang="en-GB" sz="2400" i="1" dirty="0" err="1"/>
              <a:t>Satzglieder</a:t>
            </a:r>
            <a:r>
              <a:rPr lang="en-GB" sz="2400" i="1" dirty="0"/>
              <a:t> </a:t>
            </a:r>
            <a:r>
              <a:rPr lang="en-GB" sz="2400" i="1" dirty="0" err="1"/>
              <a:t>im</a:t>
            </a:r>
            <a:r>
              <a:rPr lang="en-GB" sz="2400" i="1" dirty="0"/>
              <a:t> </a:t>
            </a:r>
            <a:r>
              <a:rPr lang="en-GB" sz="2400" i="1" dirty="0" err="1"/>
              <a:t>Deutschen</a:t>
            </a:r>
            <a:r>
              <a:rPr lang="en-GB" sz="2400" dirty="0"/>
              <a:t>. Tübingen: Günter </a:t>
            </a:r>
            <a:r>
              <a:rPr lang="en-GB" sz="2400" dirty="0" err="1"/>
              <a:t>Narr</a:t>
            </a:r>
            <a:r>
              <a:rPr lang="en-GB" sz="2400" dirty="0"/>
              <a:t>.</a:t>
            </a:r>
          </a:p>
          <a:p>
            <a:r>
              <a:rPr lang="en-GB" sz="2400" dirty="0"/>
              <a:t>Primus, Beatrice. 2012. </a:t>
            </a:r>
            <a:r>
              <a:rPr lang="en-GB" sz="2400" i="1" dirty="0" err="1"/>
              <a:t>Semantische</a:t>
            </a:r>
            <a:r>
              <a:rPr lang="en-GB" sz="2400" i="1" dirty="0"/>
              <a:t> </a:t>
            </a:r>
            <a:r>
              <a:rPr lang="en-GB" sz="2400" i="1" dirty="0" err="1"/>
              <a:t>Rollen</a:t>
            </a:r>
            <a:r>
              <a:rPr lang="en-GB" sz="2400" dirty="0"/>
              <a:t>. Heidelberg: Winter.</a:t>
            </a:r>
          </a:p>
          <a:p>
            <a:r>
              <a:rPr lang="en-GB" sz="2400" dirty="0"/>
              <a:t>Wegener, Heide. 1985. </a:t>
            </a:r>
            <a:r>
              <a:rPr lang="en-GB" sz="2400" i="1" dirty="0"/>
              <a:t>Der </a:t>
            </a:r>
            <a:r>
              <a:rPr lang="en-GB" sz="2400" i="1" dirty="0" err="1"/>
              <a:t>Dativ</a:t>
            </a:r>
            <a:r>
              <a:rPr lang="en-GB" sz="2400" i="1" dirty="0"/>
              <a:t> </a:t>
            </a:r>
            <a:r>
              <a:rPr lang="en-GB" sz="2400" i="1" dirty="0" err="1"/>
              <a:t>im</a:t>
            </a:r>
            <a:r>
              <a:rPr lang="en-GB" sz="2400" i="1" dirty="0"/>
              <a:t> </a:t>
            </a:r>
            <a:r>
              <a:rPr lang="en-GB" sz="2400" i="1" dirty="0" err="1"/>
              <a:t>heutigen</a:t>
            </a:r>
            <a:r>
              <a:rPr lang="en-GB" sz="2400" i="1" dirty="0"/>
              <a:t> Deutsch</a:t>
            </a:r>
            <a:r>
              <a:rPr lang="en-GB" sz="2400" dirty="0"/>
              <a:t>. Tübingen: Gunter </a:t>
            </a:r>
            <a:r>
              <a:rPr lang="en-GB" sz="2400" dirty="0" err="1"/>
              <a:t>Narr</a:t>
            </a:r>
            <a:r>
              <a:rPr lang="en-GB" sz="2400" dirty="0"/>
              <a:t>.</a:t>
            </a:r>
          </a:p>
          <a:p>
            <a:r>
              <a:rPr lang="en-GB" sz="2400" dirty="0"/>
              <a:t>Wegener, Heide. 1998. Der </a:t>
            </a:r>
            <a:r>
              <a:rPr lang="en-GB" sz="2400" dirty="0" err="1"/>
              <a:t>Kasus</a:t>
            </a:r>
            <a:r>
              <a:rPr lang="en-GB" sz="2400" dirty="0"/>
              <a:t> des EXP. In: </a:t>
            </a:r>
            <a:r>
              <a:rPr lang="en-GB" sz="2400" i="1" dirty="0"/>
              <a:t>Die </a:t>
            </a:r>
            <a:r>
              <a:rPr lang="en-GB" sz="2400" i="1" dirty="0" err="1"/>
              <a:t>Kasus</a:t>
            </a:r>
            <a:r>
              <a:rPr lang="en-GB" sz="2400" i="1" dirty="0"/>
              <a:t> </a:t>
            </a:r>
            <a:r>
              <a:rPr lang="en-GB" sz="2400" i="1" dirty="0" err="1"/>
              <a:t>im</a:t>
            </a:r>
            <a:r>
              <a:rPr lang="en-GB" sz="2400" i="1" dirty="0"/>
              <a:t> </a:t>
            </a:r>
            <a:r>
              <a:rPr lang="en-GB" sz="2400" i="1" dirty="0" err="1"/>
              <a:t>Deutschen</a:t>
            </a:r>
            <a:r>
              <a:rPr lang="en-GB" sz="2400" i="1" dirty="0"/>
              <a:t>. Form und </a:t>
            </a:r>
            <a:r>
              <a:rPr lang="en-GB" sz="2400" i="1" dirty="0" err="1"/>
              <a:t>Inhalt</a:t>
            </a:r>
            <a:r>
              <a:rPr lang="en-GB" sz="2400" dirty="0"/>
              <a:t>, Marcel </a:t>
            </a:r>
            <a:r>
              <a:rPr lang="en-GB" sz="2400" dirty="0" err="1"/>
              <a:t>Vuillaume</a:t>
            </a:r>
            <a:r>
              <a:rPr lang="en-GB" sz="2400" dirty="0"/>
              <a:t> (Ed.). Tübingen: </a:t>
            </a:r>
            <a:r>
              <a:rPr lang="en-GB" sz="2400" dirty="0" err="1"/>
              <a:t>Stauffenberg</a:t>
            </a:r>
            <a:r>
              <a:rPr lang="en-GB" sz="2400" dirty="0"/>
              <a:t> Verlag. 71-84.</a:t>
            </a:r>
          </a:p>
          <a:p>
            <a:endParaRPr lang="is-IS" sz="2800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2D87796-1A9A-48F4-83E3-C759FCE94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26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29767687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1074" y="1743240"/>
            <a:ext cx="7419544" cy="5769600"/>
          </a:xfrm>
        </p:spPr>
        <p:txBody>
          <a:bodyPr/>
          <a:lstStyle/>
          <a:p>
            <a:r>
              <a:rPr lang="en-GB" sz="3500" dirty="0"/>
              <a:t>Joren Somers</a:t>
            </a:r>
            <a:br>
              <a:rPr lang="en-GB" dirty="0"/>
            </a:br>
            <a:r>
              <a:rPr lang="en-GB" dirty="0"/>
              <a:t>PhD student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dirty="0"/>
              <a:t>Scandinavian Section</a:t>
            </a:r>
            <a:br>
              <a:rPr lang="en-GB" dirty="0"/>
            </a:br>
            <a:r>
              <a:rPr lang="en-GB" dirty="0"/>
              <a:t>Linguistics Department</a:t>
            </a:r>
            <a:br>
              <a:rPr lang="en-GB" cap="all" dirty="0"/>
            </a:br>
            <a:br>
              <a:rPr lang="en-GB" cap="all" dirty="0"/>
            </a:br>
            <a:br>
              <a:rPr lang="en-GB" dirty="0"/>
            </a:br>
            <a:r>
              <a:rPr lang="en-GB" dirty="0"/>
              <a:t>E	joren.somers@ugent.be</a:t>
            </a:r>
            <a:br>
              <a:rPr lang="en-GB" dirty="0"/>
            </a:br>
            <a:r>
              <a:rPr lang="en-GB" dirty="0"/>
              <a:t>T	+32 9 264 38 64</a:t>
            </a:r>
          </a:p>
        </p:txBody>
      </p:sp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D1BCAE98-FCF8-400E-AC82-13B821D638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11963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cap="small" dirty="0"/>
              <a:t>The </a:t>
            </a:r>
            <a:r>
              <a:rPr lang="nl-NL" cap="small" dirty="0" err="1"/>
              <a:t>construction</a:t>
            </a:r>
            <a:endParaRPr lang="nl-NL" cap="smal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4000" cap="small" dirty="0"/>
              <a:t>dat-nom</a:t>
            </a:r>
            <a:r>
              <a:rPr lang="nl-NL" sz="4000" dirty="0"/>
              <a:t> </a:t>
            </a:r>
            <a:r>
              <a:rPr lang="nl-NL" sz="4000" dirty="0" err="1"/>
              <a:t>predicates</a:t>
            </a:r>
            <a:r>
              <a:rPr lang="nl-NL" sz="4000" dirty="0"/>
              <a:t> in </a:t>
            </a:r>
            <a:r>
              <a:rPr lang="nl-NL" sz="4000" dirty="0" err="1"/>
              <a:t>Icelandic</a:t>
            </a:r>
            <a:r>
              <a:rPr lang="nl-NL" sz="4000" dirty="0"/>
              <a:t>:</a:t>
            </a:r>
            <a:endParaRPr lang="nl-NL" dirty="0"/>
          </a:p>
          <a:p>
            <a:pPr lvl="1"/>
            <a:r>
              <a:rPr lang="nl-NL" sz="3600" dirty="0"/>
              <a:t>(1) </a:t>
            </a:r>
            <a:r>
              <a:rPr lang="nl-NL" sz="3600" b="1" dirty="0" err="1">
                <a:solidFill>
                  <a:srgbClr val="0070C0"/>
                </a:solidFill>
              </a:rPr>
              <a:t>Alternating</a:t>
            </a:r>
            <a:r>
              <a:rPr lang="nl-NL" sz="3600" dirty="0"/>
              <a:t>, e.g. </a:t>
            </a:r>
            <a:r>
              <a:rPr lang="nl-NL" sz="3600" i="1" dirty="0" err="1"/>
              <a:t>falla</a:t>
            </a:r>
            <a:r>
              <a:rPr lang="nl-NL" sz="3600" i="1" dirty="0"/>
              <a:t> í </a:t>
            </a:r>
            <a:r>
              <a:rPr lang="nl-NL" sz="3600" i="1" dirty="0" err="1"/>
              <a:t>geð</a:t>
            </a:r>
            <a:r>
              <a:rPr lang="nl-NL" sz="3600" dirty="0"/>
              <a:t> “</a:t>
            </a:r>
            <a:r>
              <a:rPr lang="nl-NL" sz="3600" dirty="0" err="1"/>
              <a:t>please</a:t>
            </a:r>
            <a:r>
              <a:rPr lang="nl-NL" sz="3600" dirty="0"/>
              <a:t>”</a:t>
            </a:r>
            <a:endParaRPr lang="nl-NL" sz="3600" i="1" dirty="0"/>
          </a:p>
          <a:p>
            <a:pPr lvl="2"/>
            <a:r>
              <a:rPr lang="nl-NL" sz="3200" b="1" i="1" dirty="0" err="1"/>
              <a:t>Mér</a:t>
            </a:r>
            <a:r>
              <a:rPr lang="nl-NL" sz="3200" i="1" dirty="0"/>
              <a:t>			</a:t>
            </a:r>
            <a:r>
              <a:rPr lang="nl-NL" sz="3200" i="1" dirty="0" err="1"/>
              <a:t>fellur</a:t>
            </a:r>
            <a:r>
              <a:rPr lang="nl-NL" sz="3200" i="1" dirty="0"/>
              <a:t>		</a:t>
            </a:r>
            <a:r>
              <a:rPr lang="nl-NL" sz="3200" b="1" i="1" dirty="0" err="1"/>
              <a:t>þessi</a:t>
            </a:r>
            <a:r>
              <a:rPr lang="nl-NL" sz="3200" b="1" i="1" dirty="0"/>
              <a:t> bók</a:t>
            </a:r>
            <a:r>
              <a:rPr lang="nl-NL" sz="3200" i="1" dirty="0"/>
              <a:t>					vel í </a:t>
            </a:r>
            <a:r>
              <a:rPr lang="nl-NL" sz="3200" i="1" dirty="0" err="1"/>
              <a:t>geð</a:t>
            </a:r>
            <a:br>
              <a:rPr lang="nl-NL" sz="3200" i="1" dirty="0"/>
            </a:br>
            <a:r>
              <a:rPr lang="nl-NL" sz="3200" b="1" dirty="0" err="1">
                <a:solidFill>
                  <a:schemeClr val="bg1">
                    <a:lumMod val="50000"/>
                  </a:schemeClr>
                </a:solidFill>
              </a:rPr>
              <a:t>me</a:t>
            </a:r>
            <a:r>
              <a:rPr lang="nl-NL" sz="3200" dirty="0" err="1">
                <a:solidFill>
                  <a:schemeClr val="bg1">
                    <a:lumMod val="50000"/>
                  </a:schemeClr>
                </a:solidFill>
              </a:rPr>
              <a:t>.</a:t>
            </a:r>
            <a:r>
              <a:rPr lang="nl-NL" sz="3200" cap="small" dirty="0" err="1">
                <a:solidFill>
                  <a:schemeClr val="bg1">
                    <a:lumMod val="50000"/>
                  </a:schemeClr>
                </a:solidFill>
              </a:rPr>
              <a:t>dat</a:t>
            </a:r>
            <a:r>
              <a:rPr lang="nl-NL" sz="3200" dirty="0">
                <a:solidFill>
                  <a:schemeClr val="bg1">
                    <a:lumMod val="50000"/>
                  </a:schemeClr>
                </a:solidFill>
              </a:rPr>
              <a:t>		</a:t>
            </a:r>
            <a:r>
              <a:rPr lang="nl-NL" sz="3200" dirty="0" err="1">
                <a:solidFill>
                  <a:schemeClr val="bg1">
                    <a:lumMod val="50000"/>
                  </a:schemeClr>
                </a:solidFill>
              </a:rPr>
              <a:t>falls</a:t>
            </a:r>
            <a:r>
              <a:rPr lang="nl-NL" sz="3200" dirty="0">
                <a:solidFill>
                  <a:schemeClr val="bg1">
                    <a:lumMod val="50000"/>
                  </a:schemeClr>
                </a:solidFill>
              </a:rPr>
              <a:t>		</a:t>
            </a:r>
            <a:r>
              <a:rPr lang="nl-NL" sz="3200" b="1" dirty="0" err="1">
                <a:solidFill>
                  <a:schemeClr val="bg1">
                    <a:lumMod val="50000"/>
                  </a:schemeClr>
                </a:solidFill>
              </a:rPr>
              <a:t>this</a:t>
            </a:r>
            <a:r>
              <a:rPr lang="nl-NL" sz="3200" dirty="0" err="1">
                <a:solidFill>
                  <a:schemeClr val="bg1">
                    <a:lumMod val="50000"/>
                  </a:schemeClr>
                </a:solidFill>
              </a:rPr>
              <a:t>.</a:t>
            </a:r>
            <a:r>
              <a:rPr lang="nl-NL" sz="3200" cap="small" dirty="0" err="1">
                <a:solidFill>
                  <a:schemeClr val="bg1">
                    <a:lumMod val="50000"/>
                  </a:schemeClr>
                </a:solidFill>
              </a:rPr>
              <a:t>nom</a:t>
            </a:r>
            <a:r>
              <a:rPr lang="nl-NL" sz="3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NL" sz="3200" b="1" dirty="0" err="1">
                <a:solidFill>
                  <a:schemeClr val="bg1">
                    <a:lumMod val="50000"/>
                  </a:schemeClr>
                </a:solidFill>
              </a:rPr>
              <a:t>book</a:t>
            </a:r>
            <a:r>
              <a:rPr lang="nl-NL" sz="3200" dirty="0" err="1">
                <a:solidFill>
                  <a:schemeClr val="bg1">
                    <a:lumMod val="50000"/>
                  </a:schemeClr>
                </a:solidFill>
              </a:rPr>
              <a:t>.</a:t>
            </a:r>
            <a:r>
              <a:rPr lang="nl-NL" sz="3200" cap="small" dirty="0" err="1">
                <a:solidFill>
                  <a:schemeClr val="bg1">
                    <a:lumMod val="50000"/>
                  </a:schemeClr>
                </a:solidFill>
              </a:rPr>
              <a:t>nom</a:t>
            </a:r>
            <a:r>
              <a:rPr lang="nl-NL" sz="3200" dirty="0">
                <a:solidFill>
                  <a:schemeClr val="bg1">
                    <a:lumMod val="50000"/>
                  </a:schemeClr>
                </a:solidFill>
              </a:rPr>
              <a:t>		well in </a:t>
            </a:r>
            <a:r>
              <a:rPr lang="nl-NL" sz="3200" dirty="0" err="1">
                <a:solidFill>
                  <a:schemeClr val="bg1">
                    <a:lumMod val="50000"/>
                  </a:schemeClr>
                </a:solidFill>
              </a:rPr>
              <a:t>liking</a:t>
            </a:r>
            <a:br>
              <a:rPr lang="nl-NL" sz="3200" dirty="0"/>
            </a:br>
            <a:r>
              <a:rPr lang="nl-NL" sz="3200" dirty="0"/>
              <a:t>“I like </a:t>
            </a:r>
            <a:r>
              <a:rPr lang="nl-NL" sz="3200" dirty="0" err="1"/>
              <a:t>this</a:t>
            </a:r>
            <a:r>
              <a:rPr lang="nl-NL" sz="3200" dirty="0"/>
              <a:t> </a:t>
            </a:r>
            <a:r>
              <a:rPr lang="nl-NL" sz="3200" dirty="0" err="1"/>
              <a:t>book</a:t>
            </a:r>
            <a:r>
              <a:rPr lang="nl-NL" sz="3200" dirty="0"/>
              <a:t>”</a:t>
            </a:r>
          </a:p>
          <a:p>
            <a:pPr lvl="2"/>
            <a:endParaRPr lang="nl-NL" sz="3200" dirty="0"/>
          </a:p>
          <a:p>
            <a:pPr lvl="2"/>
            <a:r>
              <a:rPr lang="nl-NL" sz="3200" b="1" i="1" dirty="0" err="1"/>
              <a:t>Þessi</a:t>
            </a:r>
            <a:r>
              <a:rPr lang="nl-NL" sz="3200" b="1" i="1" dirty="0"/>
              <a:t> bók</a:t>
            </a:r>
            <a:r>
              <a:rPr lang="nl-NL" sz="3200" i="1" dirty="0"/>
              <a:t>						</a:t>
            </a:r>
            <a:r>
              <a:rPr lang="nl-NL" sz="3200" i="1" dirty="0" err="1"/>
              <a:t>fellur</a:t>
            </a:r>
            <a:r>
              <a:rPr lang="nl-NL" sz="3200" i="1" dirty="0"/>
              <a:t>		</a:t>
            </a:r>
            <a:r>
              <a:rPr lang="nl-NL" sz="3200" b="1" i="1" dirty="0" err="1"/>
              <a:t>mér</a:t>
            </a:r>
            <a:r>
              <a:rPr lang="nl-NL" sz="3200" i="1" dirty="0"/>
              <a:t>			vel í </a:t>
            </a:r>
            <a:r>
              <a:rPr lang="nl-NL" sz="3200" i="1" dirty="0" err="1"/>
              <a:t>geð</a:t>
            </a:r>
            <a:br>
              <a:rPr lang="nl-NL" sz="3200" i="1" dirty="0"/>
            </a:br>
            <a:r>
              <a:rPr lang="nl-NL" sz="3200" b="1" dirty="0" err="1">
                <a:solidFill>
                  <a:schemeClr val="bg1">
                    <a:lumMod val="50000"/>
                  </a:schemeClr>
                </a:solidFill>
              </a:rPr>
              <a:t>this</a:t>
            </a:r>
            <a:r>
              <a:rPr lang="nl-NL" sz="3200" dirty="0" err="1">
                <a:solidFill>
                  <a:schemeClr val="bg1">
                    <a:lumMod val="50000"/>
                  </a:schemeClr>
                </a:solidFill>
              </a:rPr>
              <a:t>.</a:t>
            </a:r>
            <a:r>
              <a:rPr lang="nl-NL" sz="3200" cap="small" dirty="0" err="1">
                <a:solidFill>
                  <a:schemeClr val="bg1">
                    <a:lumMod val="50000"/>
                  </a:schemeClr>
                </a:solidFill>
              </a:rPr>
              <a:t>nom</a:t>
            </a:r>
            <a:r>
              <a:rPr lang="nl-NL" sz="3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NL" sz="3200" b="1" dirty="0" err="1">
                <a:solidFill>
                  <a:schemeClr val="bg1">
                    <a:lumMod val="50000"/>
                  </a:schemeClr>
                </a:solidFill>
              </a:rPr>
              <a:t>book</a:t>
            </a:r>
            <a:r>
              <a:rPr lang="nl-NL" sz="3200" dirty="0" err="1">
                <a:solidFill>
                  <a:schemeClr val="bg1">
                    <a:lumMod val="50000"/>
                  </a:schemeClr>
                </a:solidFill>
              </a:rPr>
              <a:t>.</a:t>
            </a:r>
            <a:r>
              <a:rPr lang="nl-NL" sz="3200" cap="small" dirty="0" err="1">
                <a:solidFill>
                  <a:schemeClr val="bg1">
                    <a:lumMod val="50000"/>
                  </a:schemeClr>
                </a:solidFill>
              </a:rPr>
              <a:t>nom</a:t>
            </a:r>
            <a:r>
              <a:rPr lang="nl-NL" sz="3200" dirty="0">
                <a:solidFill>
                  <a:schemeClr val="bg1">
                    <a:lumMod val="50000"/>
                  </a:schemeClr>
                </a:solidFill>
              </a:rPr>
              <a:t>		</a:t>
            </a:r>
            <a:r>
              <a:rPr lang="nl-NL" sz="3200" dirty="0" err="1">
                <a:solidFill>
                  <a:schemeClr val="bg1">
                    <a:lumMod val="50000"/>
                  </a:schemeClr>
                </a:solidFill>
              </a:rPr>
              <a:t>falls</a:t>
            </a:r>
            <a:r>
              <a:rPr lang="nl-NL" sz="3200" dirty="0">
                <a:solidFill>
                  <a:schemeClr val="bg1">
                    <a:lumMod val="50000"/>
                  </a:schemeClr>
                </a:solidFill>
              </a:rPr>
              <a:t>		</a:t>
            </a:r>
            <a:r>
              <a:rPr lang="nl-NL" sz="3200" b="1" dirty="0" err="1">
                <a:solidFill>
                  <a:schemeClr val="bg1">
                    <a:lumMod val="50000"/>
                  </a:schemeClr>
                </a:solidFill>
              </a:rPr>
              <a:t>me</a:t>
            </a:r>
            <a:r>
              <a:rPr lang="nl-NL" sz="3200" dirty="0" err="1">
                <a:solidFill>
                  <a:schemeClr val="bg1">
                    <a:lumMod val="50000"/>
                  </a:schemeClr>
                </a:solidFill>
              </a:rPr>
              <a:t>.</a:t>
            </a:r>
            <a:r>
              <a:rPr lang="nl-NL" sz="3200" cap="small" dirty="0" err="1">
                <a:solidFill>
                  <a:schemeClr val="bg1">
                    <a:lumMod val="50000"/>
                  </a:schemeClr>
                </a:solidFill>
              </a:rPr>
              <a:t>dat</a:t>
            </a:r>
            <a:r>
              <a:rPr lang="nl-NL" sz="3200" dirty="0">
                <a:solidFill>
                  <a:schemeClr val="bg1">
                    <a:lumMod val="50000"/>
                  </a:schemeClr>
                </a:solidFill>
              </a:rPr>
              <a:t>		well in </a:t>
            </a:r>
            <a:r>
              <a:rPr lang="nl-NL" sz="3200" dirty="0" err="1">
                <a:solidFill>
                  <a:schemeClr val="bg1">
                    <a:lumMod val="50000"/>
                  </a:schemeClr>
                </a:solidFill>
              </a:rPr>
              <a:t>liking</a:t>
            </a:r>
            <a:br>
              <a:rPr lang="nl-NL" sz="3200" dirty="0"/>
            </a:br>
            <a:r>
              <a:rPr lang="nl-NL" sz="3200" dirty="0"/>
              <a:t>“I like </a:t>
            </a:r>
            <a:r>
              <a:rPr lang="nl-NL" sz="3200" dirty="0" err="1"/>
              <a:t>this</a:t>
            </a:r>
            <a:r>
              <a:rPr lang="nl-NL" sz="3200" dirty="0"/>
              <a:t> </a:t>
            </a:r>
            <a:r>
              <a:rPr lang="nl-NL" sz="3200" dirty="0" err="1"/>
              <a:t>book</a:t>
            </a:r>
            <a:r>
              <a:rPr lang="nl-NL" sz="3200" dirty="0"/>
              <a:t>”</a:t>
            </a:r>
          </a:p>
          <a:p>
            <a:pPr lvl="1"/>
            <a:endParaRPr lang="nl-NL" sz="3600" dirty="0"/>
          </a:p>
          <a:p>
            <a:pPr lvl="1"/>
            <a:r>
              <a:rPr lang="nl-NL" sz="3600" dirty="0"/>
              <a:t>(2) </a:t>
            </a:r>
            <a:r>
              <a:rPr lang="nl-NL" sz="3600" b="1" dirty="0">
                <a:solidFill>
                  <a:srgbClr val="0070C0"/>
                </a:solidFill>
              </a:rPr>
              <a:t>Non-</a:t>
            </a:r>
            <a:r>
              <a:rPr lang="nl-NL" sz="3600" b="1" dirty="0" err="1">
                <a:solidFill>
                  <a:srgbClr val="0070C0"/>
                </a:solidFill>
              </a:rPr>
              <a:t>alternating</a:t>
            </a:r>
            <a:r>
              <a:rPr lang="nl-NL" sz="3600" dirty="0"/>
              <a:t>, e.g. </a:t>
            </a:r>
            <a:r>
              <a:rPr lang="nl-NL" sz="3600" i="1" dirty="0" err="1"/>
              <a:t>líka</a:t>
            </a:r>
            <a:r>
              <a:rPr lang="nl-NL" sz="3600" dirty="0"/>
              <a:t> “</a:t>
            </a:r>
            <a:r>
              <a:rPr lang="nl-NL" sz="3600" dirty="0" err="1"/>
              <a:t>please</a:t>
            </a:r>
            <a:r>
              <a:rPr lang="nl-NL" sz="3600" dirty="0"/>
              <a:t>”</a:t>
            </a:r>
            <a:endParaRPr lang="nl-NL" sz="3600" i="1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3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1888289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cap="small" dirty="0"/>
              <a:t>The </a:t>
            </a:r>
            <a:r>
              <a:rPr lang="nl-NL" cap="small" dirty="0" err="1"/>
              <a:t>construction</a:t>
            </a:r>
            <a:endParaRPr lang="nl-NL" cap="smal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4000" cap="small" dirty="0"/>
              <a:t>dat-nom</a:t>
            </a:r>
            <a:r>
              <a:rPr lang="nl-NL" sz="4000" dirty="0"/>
              <a:t> </a:t>
            </a:r>
            <a:r>
              <a:rPr lang="nl-NL" sz="4000" dirty="0" err="1"/>
              <a:t>predicates</a:t>
            </a:r>
            <a:r>
              <a:rPr lang="nl-NL" sz="4000" dirty="0"/>
              <a:t> in </a:t>
            </a:r>
            <a:r>
              <a:rPr lang="nl-NL" sz="4000" dirty="0" err="1"/>
              <a:t>Icelandic</a:t>
            </a:r>
            <a:r>
              <a:rPr lang="nl-NL" sz="4000" dirty="0"/>
              <a:t>:</a:t>
            </a:r>
            <a:endParaRPr lang="nl-NL" dirty="0"/>
          </a:p>
          <a:p>
            <a:pPr lvl="1"/>
            <a:r>
              <a:rPr lang="nl-NL" sz="3600" dirty="0"/>
              <a:t>(2) </a:t>
            </a:r>
            <a:r>
              <a:rPr lang="nl-NL" sz="3600" b="1" dirty="0">
                <a:solidFill>
                  <a:srgbClr val="0070C0"/>
                </a:solidFill>
              </a:rPr>
              <a:t>Non-</a:t>
            </a:r>
            <a:r>
              <a:rPr lang="nl-NL" sz="3600" b="1" dirty="0" err="1">
                <a:solidFill>
                  <a:srgbClr val="0070C0"/>
                </a:solidFill>
              </a:rPr>
              <a:t>alternating</a:t>
            </a:r>
            <a:r>
              <a:rPr lang="nl-NL" sz="3600" dirty="0"/>
              <a:t>, e.g. </a:t>
            </a:r>
            <a:r>
              <a:rPr lang="nl-NL" sz="3600" i="1" dirty="0" err="1"/>
              <a:t>líka</a:t>
            </a:r>
            <a:endParaRPr lang="nl-NL" sz="3600" i="1" dirty="0"/>
          </a:p>
          <a:p>
            <a:pPr lvl="2"/>
            <a:r>
              <a:rPr lang="nl-NL" sz="3200" b="1" i="1" dirty="0" err="1"/>
              <a:t>Mér</a:t>
            </a:r>
            <a:r>
              <a:rPr lang="nl-NL" sz="3200" i="1" dirty="0"/>
              <a:t>			</a:t>
            </a:r>
            <a:r>
              <a:rPr lang="nl-NL" sz="3200" i="1" dirty="0" err="1"/>
              <a:t>líkar</a:t>
            </a:r>
            <a:r>
              <a:rPr lang="nl-NL" sz="3200" i="1" dirty="0"/>
              <a:t>		</a:t>
            </a:r>
            <a:r>
              <a:rPr lang="nl-NL" sz="3200" b="1" i="1" dirty="0" err="1"/>
              <a:t>þessi</a:t>
            </a:r>
            <a:r>
              <a:rPr lang="nl-NL" sz="3200" b="1" i="1" dirty="0"/>
              <a:t> bók</a:t>
            </a:r>
            <a:br>
              <a:rPr lang="nl-NL" sz="3200" i="1" dirty="0"/>
            </a:br>
            <a:r>
              <a:rPr lang="nl-NL" sz="3200" b="1" dirty="0" err="1">
                <a:solidFill>
                  <a:schemeClr val="bg1">
                    <a:lumMod val="50000"/>
                  </a:schemeClr>
                </a:solidFill>
              </a:rPr>
              <a:t>me</a:t>
            </a:r>
            <a:r>
              <a:rPr lang="nl-NL" sz="3200" dirty="0" err="1">
                <a:solidFill>
                  <a:schemeClr val="bg1">
                    <a:lumMod val="50000"/>
                  </a:schemeClr>
                </a:solidFill>
              </a:rPr>
              <a:t>.</a:t>
            </a:r>
            <a:r>
              <a:rPr lang="nl-NL" sz="3200" cap="small" dirty="0" err="1">
                <a:solidFill>
                  <a:schemeClr val="bg1">
                    <a:lumMod val="50000"/>
                  </a:schemeClr>
                </a:solidFill>
              </a:rPr>
              <a:t>dat</a:t>
            </a:r>
            <a:r>
              <a:rPr lang="nl-NL" sz="3200" dirty="0">
                <a:solidFill>
                  <a:schemeClr val="bg1">
                    <a:lumMod val="50000"/>
                  </a:schemeClr>
                </a:solidFill>
              </a:rPr>
              <a:t>		</a:t>
            </a:r>
            <a:r>
              <a:rPr lang="nl-NL" sz="3200" dirty="0" err="1">
                <a:solidFill>
                  <a:schemeClr val="bg1">
                    <a:lumMod val="50000"/>
                  </a:schemeClr>
                </a:solidFill>
              </a:rPr>
              <a:t>likes</a:t>
            </a:r>
            <a:r>
              <a:rPr lang="nl-NL" sz="3200" dirty="0">
                <a:solidFill>
                  <a:schemeClr val="bg1">
                    <a:lumMod val="50000"/>
                  </a:schemeClr>
                </a:solidFill>
              </a:rPr>
              <a:t>		</a:t>
            </a:r>
            <a:r>
              <a:rPr lang="nl-NL" sz="3200" b="1" dirty="0" err="1">
                <a:solidFill>
                  <a:schemeClr val="bg1">
                    <a:lumMod val="50000"/>
                  </a:schemeClr>
                </a:solidFill>
              </a:rPr>
              <a:t>this</a:t>
            </a:r>
            <a:r>
              <a:rPr lang="nl-NL" sz="3200" dirty="0" err="1">
                <a:solidFill>
                  <a:schemeClr val="bg1">
                    <a:lumMod val="50000"/>
                  </a:schemeClr>
                </a:solidFill>
              </a:rPr>
              <a:t>.</a:t>
            </a:r>
            <a:r>
              <a:rPr lang="nl-NL" sz="3200" cap="small" dirty="0" err="1">
                <a:solidFill>
                  <a:schemeClr val="bg1">
                    <a:lumMod val="50000"/>
                  </a:schemeClr>
                </a:solidFill>
              </a:rPr>
              <a:t>nom</a:t>
            </a:r>
            <a:r>
              <a:rPr lang="nl-NL" sz="3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NL" sz="3200" b="1" dirty="0" err="1">
                <a:solidFill>
                  <a:schemeClr val="bg1">
                    <a:lumMod val="50000"/>
                  </a:schemeClr>
                </a:solidFill>
              </a:rPr>
              <a:t>book</a:t>
            </a:r>
            <a:r>
              <a:rPr lang="nl-NL" sz="3200" dirty="0" err="1">
                <a:solidFill>
                  <a:schemeClr val="bg1">
                    <a:lumMod val="50000"/>
                  </a:schemeClr>
                </a:solidFill>
              </a:rPr>
              <a:t>.</a:t>
            </a:r>
            <a:r>
              <a:rPr lang="nl-NL" sz="3200" cap="small" dirty="0" err="1">
                <a:solidFill>
                  <a:schemeClr val="bg1">
                    <a:lumMod val="50000"/>
                  </a:schemeClr>
                </a:solidFill>
              </a:rPr>
              <a:t>nom</a:t>
            </a:r>
            <a:br>
              <a:rPr lang="nl-NL" sz="3200" dirty="0"/>
            </a:br>
            <a:r>
              <a:rPr lang="nl-NL" sz="3200" dirty="0"/>
              <a:t>“I like </a:t>
            </a:r>
            <a:r>
              <a:rPr lang="nl-NL" sz="3200" dirty="0" err="1"/>
              <a:t>this</a:t>
            </a:r>
            <a:r>
              <a:rPr lang="nl-NL" sz="3200" dirty="0"/>
              <a:t> </a:t>
            </a:r>
            <a:r>
              <a:rPr lang="nl-NL" sz="3200" dirty="0" err="1"/>
              <a:t>book</a:t>
            </a:r>
            <a:r>
              <a:rPr lang="nl-NL" sz="3200" dirty="0"/>
              <a:t>”</a:t>
            </a:r>
          </a:p>
          <a:p>
            <a:pPr lvl="2"/>
            <a:endParaRPr lang="nl-NL" sz="3200" dirty="0"/>
          </a:p>
          <a:p>
            <a:pPr lvl="2"/>
            <a:r>
              <a:rPr lang="nl-NL" sz="3200" dirty="0"/>
              <a:t>*</a:t>
            </a:r>
            <a:r>
              <a:rPr lang="nl-NL" sz="3200" b="1" i="1" dirty="0" err="1"/>
              <a:t>Þessi</a:t>
            </a:r>
            <a:r>
              <a:rPr lang="nl-NL" sz="3200" b="1" i="1" dirty="0"/>
              <a:t> bók</a:t>
            </a:r>
            <a:r>
              <a:rPr lang="nl-NL" sz="3200" i="1" dirty="0"/>
              <a:t>					</a:t>
            </a:r>
            <a:r>
              <a:rPr lang="nl-NL" sz="3200" i="1" dirty="0" err="1"/>
              <a:t>líkar</a:t>
            </a:r>
            <a:r>
              <a:rPr lang="nl-NL" sz="3200" i="1" dirty="0"/>
              <a:t>		</a:t>
            </a:r>
            <a:r>
              <a:rPr lang="nl-NL" sz="3200" b="1" i="1" dirty="0" err="1"/>
              <a:t>mér</a:t>
            </a:r>
            <a:br>
              <a:rPr lang="nl-NL" sz="3200" i="1" dirty="0"/>
            </a:br>
            <a:r>
              <a:rPr lang="nl-NL" sz="3200" b="1" dirty="0" err="1">
                <a:solidFill>
                  <a:schemeClr val="bg1">
                    <a:lumMod val="50000"/>
                  </a:schemeClr>
                </a:solidFill>
              </a:rPr>
              <a:t>this</a:t>
            </a:r>
            <a:r>
              <a:rPr lang="nl-NL" sz="3200" dirty="0" err="1">
                <a:solidFill>
                  <a:schemeClr val="bg1">
                    <a:lumMod val="50000"/>
                  </a:schemeClr>
                </a:solidFill>
              </a:rPr>
              <a:t>.</a:t>
            </a:r>
            <a:r>
              <a:rPr lang="nl-NL" sz="3200" cap="small" dirty="0" err="1">
                <a:solidFill>
                  <a:schemeClr val="bg1">
                    <a:lumMod val="50000"/>
                  </a:schemeClr>
                </a:solidFill>
              </a:rPr>
              <a:t>nom</a:t>
            </a:r>
            <a:r>
              <a:rPr lang="nl-NL" sz="3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NL" sz="3200" b="1" dirty="0" err="1">
                <a:solidFill>
                  <a:schemeClr val="bg1">
                    <a:lumMod val="50000"/>
                  </a:schemeClr>
                </a:solidFill>
              </a:rPr>
              <a:t>book</a:t>
            </a:r>
            <a:r>
              <a:rPr lang="nl-NL" sz="3200" dirty="0" err="1">
                <a:solidFill>
                  <a:schemeClr val="bg1">
                    <a:lumMod val="50000"/>
                  </a:schemeClr>
                </a:solidFill>
              </a:rPr>
              <a:t>.</a:t>
            </a:r>
            <a:r>
              <a:rPr lang="nl-NL" sz="3200" cap="small" dirty="0" err="1">
                <a:solidFill>
                  <a:schemeClr val="bg1">
                    <a:lumMod val="50000"/>
                  </a:schemeClr>
                </a:solidFill>
              </a:rPr>
              <a:t>nom</a:t>
            </a:r>
            <a:r>
              <a:rPr lang="nl-NL" sz="3200" dirty="0">
                <a:solidFill>
                  <a:schemeClr val="bg1">
                    <a:lumMod val="50000"/>
                  </a:schemeClr>
                </a:solidFill>
              </a:rPr>
              <a:t>		</a:t>
            </a:r>
            <a:r>
              <a:rPr lang="nl-NL" sz="3200" dirty="0" err="1">
                <a:solidFill>
                  <a:schemeClr val="bg1">
                    <a:lumMod val="50000"/>
                  </a:schemeClr>
                </a:solidFill>
              </a:rPr>
              <a:t>likes</a:t>
            </a:r>
            <a:r>
              <a:rPr lang="nl-NL" sz="3200" dirty="0">
                <a:solidFill>
                  <a:schemeClr val="bg1">
                    <a:lumMod val="50000"/>
                  </a:schemeClr>
                </a:solidFill>
              </a:rPr>
              <a:t>		</a:t>
            </a:r>
            <a:r>
              <a:rPr lang="nl-NL" sz="3200" b="1" dirty="0" err="1">
                <a:solidFill>
                  <a:schemeClr val="bg1">
                    <a:lumMod val="50000"/>
                  </a:schemeClr>
                </a:solidFill>
              </a:rPr>
              <a:t>me</a:t>
            </a:r>
            <a:r>
              <a:rPr lang="nl-NL" sz="3200" dirty="0" err="1">
                <a:solidFill>
                  <a:schemeClr val="bg1">
                    <a:lumMod val="50000"/>
                  </a:schemeClr>
                </a:solidFill>
              </a:rPr>
              <a:t>.</a:t>
            </a:r>
            <a:r>
              <a:rPr lang="nl-NL" sz="3200" cap="small" dirty="0" err="1">
                <a:solidFill>
                  <a:schemeClr val="bg1">
                    <a:lumMod val="50000"/>
                  </a:schemeClr>
                </a:solidFill>
              </a:rPr>
              <a:t>dat</a:t>
            </a:r>
            <a:r>
              <a:rPr lang="nl-NL" sz="3200" dirty="0"/>
              <a:t>	</a:t>
            </a:r>
            <a:br>
              <a:rPr lang="nl-NL" sz="3200" dirty="0"/>
            </a:br>
            <a:r>
              <a:rPr lang="nl-NL" sz="3200" dirty="0"/>
              <a:t>“I like </a:t>
            </a:r>
            <a:r>
              <a:rPr lang="nl-NL" sz="3200" dirty="0" err="1"/>
              <a:t>this</a:t>
            </a:r>
            <a:r>
              <a:rPr lang="nl-NL" sz="3200" dirty="0"/>
              <a:t> </a:t>
            </a:r>
            <a:r>
              <a:rPr lang="nl-NL" sz="3200" dirty="0" err="1"/>
              <a:t>book</a:t>
            </a:r>
            <a:r>
              <a:rPr lang="nl-NL" sz="3200" dirty="0"/>
              <a:t>”</a:t>
            </a:r>
          </a:p>
          <a:p>
            <a:pPr lvl="1"/>
            <a:endParaRPr lang="nl-NL" sz="3600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4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276419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cap="small" dirty="0"/>
              <a:t>The </a:t>
            </a:r>
            <a:r>
              <a:rPr lang="nl-NL" cap="small" dirty="0" err="1"/>
              <a:t>construction</a:t>
            </a:r>
            <a:endParaRPr lang="nl-NL" cap="smal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sz="4000" dirty="0" err="1"/>
              <a:t>Alternating</a:t>
            </a:r>
            <a:r>
              <a:rPr lang="nl-NL" sz="4000" dirty="0"/>
              <a:t> </a:t>
            </a:r>
            <a:r>
              <a:rPr lang="nl-NL" sz="4000" dirty="0" err="1"/>
              <a:t>predicates</a:t>
            </a:r>
            <a:r>
              <a:rPr lang="nl-NL" sz="4000" dirty="0"/>
              <a:t> in </a:t>
            </a:r>
            <a:r>
              <a:rPr lang="nl-NL" sz="4000" dirty="0" err="1"/>
              <a:t>German</a:t>
            </a:r>
            <a:r>
              <a:rPr lang="nl-NL" sz="4000" dirty="0"/>
              <a:t>?</a:t>
            </a:r>
            <a:endParaRPr lang="nl-NL" dirty="0"/>
          </a:p>
          <a:p>
            <a:pPr lvl="1"/>
            <a:r>
              <a:rPr lang="nl-NL" sz="3600" i="1" dirty="0" err="1"/>
              <a:t>Mir</a:t>
            </a:r>
            <a:r>
              <a:rPr lang="nl-NL" sz="3600" i="1" dirty="0"/>
              <a:t>				</a:t>
            </a:r>
            <a:r>
              <a:rPr lang="nl-NL" sz="3600" i="1" dirty="0" err="1"/>
              <a:t>gefällt</a:t>
            </a:r>
            <a:r>
              <a:rPr lang="nl-NL" sz="3600" i="1" dirty="0"/>
              <a:t>			das </a:t>
            </a:r>
            <a:r>
              <a:rPr lang="nl-NL" sz="3600" i="1" dirty="0" err="1"/>
              <a:t>Buch</a:t>
            </a:r>
            <a:br>
              <a:rPr lang="nl-NL" sz="3600" dirty="0"/>
            </a:br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</a:rPr>
              <a:t>me</a:t>
            </a:r>
            <a:r>
              <a:rPr lang="nl-NL" sz="3600" dirty="0" err="1">
                <a:solidFill>
                  <a:schemeClr val="bg1">
                    <a:lumMod val="50000"/>
                  </a:schemeClr>
                </a:solidFill>
              </a:rPr>
              <a:t>.</a:t>
            </a:r>
            <a:r>
              <a:rPr lang="nl-NL" sz="3600" cap="small" dirty="0" err="1">
                <a:solidFill>
                  <a:schemeClr val="bg1">
                    <a:lumMod val="50000"/>
                  </a:schemeClr>
                </a:solidFill>
              </a:rPr>
              <a:t>dat</a:t>
            </a:r>
            <a:r>
              <a:rPr lang="nl-NL" sz="3600" dirty="0">
                <a:solidFill>
                  <a:schemeClr val="bg1">
                    <a:lumMod val="50000"/>
                  </a:schemeClr>
                </a:solidFill>
              </a:rPr>
              <a:t>		</a:t>
            </a:r>
            <a:r>
              <a:rPr lang="nl-NL" sz="3600" dirty="0" err="1">
                <a:solidFill>
                  <a:schemeClr val="bg1">
                    <a:lumMod val="50000"/>
                  </a:schemeClr>
                </a:solidFill>
              </a:rPr>
              <a:t>pleases</a:t>
            </a:r>
            <a:r>
              <a:rPr lang="nl-NL" sz="3600" dirty="0">
                <a:solidFill>
                  <a:schemeClr val="bg1">
                    <a:lumMod val="50000"/>
                  </a:schemeClr>
                </a:solidFill>
              </a:rPr>
              <a:t>		</a:t>
            </a:r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</a:rPr>
              <a:t>this</a:t>
            </a:r>
            <a:r>
              <a:rPr lang="nl-NL" sz="3600" dirty="0" err="1">
                <a:solidFill>
                  <a:schemeClr val="bg1">
                    <a:lumMod val="50000"/>
                  </a:schemeClr>
                </a:solidFill>
              </a:rPr>
              <a:t>.</a:t>
            </a:r>
            <a:r>
              <a:rPr lang="nl-NL" sz="3600" cap="small" dirty="0" err="1">
                <a:solidFill>
                  <a:schemeClr val="bg1">
                    <a:lumMod val="50000"/>
                  </a:schemeClr>
                </a:solidFill>
              </a:rPr>
              <a:t>nom</a:t>
            </a:r>
            <a:r>
              <a:rPr lang="nl-NL" sz="3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</a:rPr>
              <a:t>book</a:t>
            </a:r>
            <a:r>
              <a:rPr lang="nl-NL" sz="3600" dirty="0" err="1">
                <a:solidFill>
                  <a:schemeClr val="bg1">
                    <a:lumMod val="50000"/>
                  </a:schemeClr>
                </a:solidFill>
              </a:rPr>
              <a:t>.</a:t>
            </a:r>
            <a:r>
              <a:rPr lang="nl-NL" sz="3600" cap="small" dirty="0" err="1">
                <a:solidFill>
                  <a:schemeClr val="bg1">
                    <a:lumMod val="50000"/>
                  </a:schemeClr>
                </a:solidFill>
              </a:rPr>
              <a:t>nom</a:t>
            </a:r>
            <a:br>
              <a:rPr lang="nl-NL" sz="3600" dirty="0"/>
            </a:br>
            <a:r>
              <a:rPr lang="nl-NL" sz="3600" dirty="0"/>
              <a:t>“I like </a:t>
            </a:r>
            <a:r>
              <a:rPr lang="nl-NL" sz="3600" dirty="0" err="1"/>
              <a:t>this</a:t>
            </a:r>
            <a:r>
              <a:rPr lang="nl-NL" sz="3600" dirty="0"/>
              <a:t> </a:t>
            </a:r>
            <a:r>
              <a:rPr lang="nl-NL" sz="3600" dirty="0" err="1"/>
              <a:t>book</a:t>
            </a:r>
            <a:r>
              <a:rPr lang="nl-NL" sz="3600" dirty="0"/>
              <a:t>”</a:t>
            </a:r>
          </a:p>
          <a:p>
            <a:pPr lvl="1"/>
            <a:endParaRPr lang="nl-NL" sz="3600" dirty="0"/>
          </a:p>
          <a:p>
            <a:pPr lvl="1"/>
            <a:r>
              <a:rPr lang="nl-NL" sz="3600" i="1" dirty="0"/>
              <a:t>Das </a:t>
            </a:r>
            <a:r>
              <a:rPr lang="nl-NL" sz="3600" i="1" dirty="0" err="1"/>
              <a:t>Buch</a:t>
            </a:r>
            <a:r>
              <a:rPr lang="nl-NL" sz="3600" i="1" dirty="0"/>
              <a:t>							</a:t>
            </a:r>
            <a:r>
              <a:rPr lang="nl-NL" sz="3600" i="1" dirty="0" err="1"/>
              <a:t>gefällt</a:t>
            </a:r>
            <a:r>
              <a:rPr lang="nl-NL" sz="3600" i="1" dirty="0"/>
              <a:t>			</a:t>
            </a:r>
            <a:r>
              <a:rPr lang="nl-NL" sz="3600" i="1" dirty="0" err="1"/>
              <a:t>mir</a:t>
            </a:r>
            <a:br>
              <a:rPr lang="nl-NL" sz="3600" dirty="0"/>
            </a:br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</a:rPr>
              <a:t>this</a:t>
            </a:r>
            <a:r>
              <a:rPr lang="nl-NL" sz="3600" dirty="0" err="1">
                <a:solidFill>
                  <a:schemeClr val="bg1">
                    <a:lumMod val="50000"/>
                  </a:schemeClr>
                </a:solidFill>
              </a:rPr>
              <a:t>.</a:t>
            </a:r>
            <a:r>
              <a:rPr lang="nl-NL" sz="3600" cap="small" dirty="0" err="1">
                <a:solidFill>
                  <a:schemeClr val="bg1">
                    <a:lumMod val="50000"/>
                  </a:schemeClr>
                </a:solidFill>
              </a:rPr>
              <a:t>nom</a:t>
            </a:r>
            <a:r>
              <a:rPr lang="nl-NL" sz="3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</a:rPr>
              <a:t>book</a:t>
            </a:r>
            <a:r>
              <a:rPr lang="nl-NL" sz="3600" dirty="0" err="1">
                <a:solidFill>
                  <a:schemeClr val="bg1">
                    <a:lumMod val="50000"/>
                  </a:schemeClr>
                </a:solidFill>
              </a:rPr>
              <a:t>.</a:t>
            </a:r>
            <a:r>
              <a:rPr lang="nl-NL" sz="3600" cap="small" dirty="0" err="1">
                <a:solidFill>
                  <a:schemeClr val="bg1">
                    <a:lumMod val="50000"/>
                  </a:schemeClr>
                </a:solidFill>
              </a:rPr>
              <a:t>nom</a:t>
            </a:r>
            <a:r>
              <a:rPr lang="nl-NL" sz="3600" dirty="0">
                <a:solidFill>
                  <a:schemeClr val="bg1">
                    <a:lumMod val="50000"/>
                  </a:schemeClr>
                </a:solidFill>
              </a:rPr>
              <a:t>		</a:t>
            </a:r>
            <a:r>
              <a:rPr lang="nl-NL" sz="3600" dirty="0" err="1">
                <a:solidFill>
                  <a:schemeClr val="bg1">
                    <a:lumMod val="50000"/>
                  </a:schemeClr>
                </a:solidFill>
              </a:rPr>
              <a:t>pleases</a:t>
            </a:r>
            <a:r>
              <a:rPr lang="nl-NL" sz="3600" dirty="0">
                <a:solidFill>
                  <a:schemeClr val="bg1">
                    <a:lumMod val="50000"/>
                  </a:schemeClr>
                </a:solidFill>
              </a:rPr>
              <a:t>		</a:t>
            </a:r>
            <a:r>
              <a:rPr lang="nl-NL" sz="3600" b="1" dirty="0" err="1">
                <a:solidFill>
                  <a:schemeClr val="bg1">
                    <a:lumMod val="50000"/>
                  </a:schemeClr>
                </a:solidFill>
              </a:rPr>
              <a:t>me</a:t>
            </a:r>
            <a:r>
              <a:rPr lang="nl-NL" sz="3600" dirty="0" err="1">
                <a:solidFill>
                  <a:schemeClr val="bg1">
                    <a:lumMod val="50000"/>
                  </a:schemeClr>
                </a:solidFill>
              </a:rPr>
              <a:t>.</a:t>
            </a:r>
            <a:r>
              <a:rPr lang="nl-NL" sz="3600" cap="small" dirty="0" err="1">
                <a:solidFill>
                  <a:schemeClr val="bg1">
                    <a:lumMod val="50000"/>
                  </a:schemeClr>
                </a:solidFill>
              </a:rPr>
              <a:t>dat</a:t>
            </a:r>
            <a:br>
              <a:rPr lang="nl-NL" sz="3600" dirty="0"/>
            </a:br>
            <a:r>
              <a:rPr lang="nl-NL" sz="3600" dirty="0"/>
              <a:t>“I like </a:t>
            </a:r>
            <a:r>
              <a:rPr lang="nl-NL" sz="3600" dirty="0" err="1"/>
              <a:t>this</a:t>
            </a:r>
            <a:r>
              <a:rPr lang="nl-NL" sz="3600" dirty="0"/>
              <a:t> </a:t>
            </a:r>
            <a:r>
              <a:rPr lang="nl-NL" sz="3600" dirty="0" err="1"/>
              <a:t>book</a:t>
            </a:r>
            <a:r>
              <a:rPr lang="nl-NL" sz="3600" dirty="0"/>
              <a:t>”</a:t>
            </a:r>
          </a:p>
          <a:p>
            <a:pPr lvl="1"/>
            <a:endParaRPr lang="nl-NL" sz="3600" dirty="0"/>
          </a:p>
          <a:p>
            <a:r>
              <a:rPr lang="nl-NL" sz="4000" dirty="0"/>
              <a:t>“Both word orders have been </a:t>
            </a:r>
            <a:r>
              <a:rPr lang="nl-NL" sz="4000" dirty="0" err="1"/>
              <a:t>claimed</a:t>
            </a:r>
            <a:r>
              <a:rPr lang="nl-NL" sz="4000" dirty="0"/>
              <a:t> </a:t>
            </a:r>
            <a:r>
              <a:rPr lang="nl-NL" sz="4000" dirty="0" err="1"/>
              <a:t>to</a:t>
            </a:r>
            <a:r>
              <a:rPr lang="nl-NL" sz="4000" dirty="0"/>
              <a:t> </a:t>
            </a:r>
            <a:r>
              <a:rPr lang="nl-NL" sz="4000" dirty="0" err="1"/>
              <a:t>be</a:t>
            </a:r>
            <a:r>
              <a:rPr lang="nl-NL" sz="4000" dirty="0"/>
              <a:t> </a:t>
            </a:r>
            <a:r>
              <a:rPr lang="nl-NL" sz="4000" dirty="0" err="1"/>
              <a:t>equally</a:t>
            </a:r>
            <a:r>
              <a:rPr lang="nl-NL" sz="4000" dirty="0"/>
              <a:t> </a:t>
            </a:r>
            <a:r>
              <a:rPr lang="nl-NL" sz="4000" dirty="0" err="1"/>
              <a:t>neutral</a:t>
            </a:r>
            <a:r>
              <a:rPr lang="nl-NL" sz="4000" dirty="0"/>
              <a:t> (…)” (</a:t>
            </a:r>
            <a:r>
              <a:rPr lang="nl-NL" sz="4000" dirty="0" err="1"/>
              <a:t>Barðdal</a:t>
            </a:r>
            <a:r>
              <a:rPr lang="nl-NL" sz="4000" dirty="0"/>
              <a:t> et al. 2019)</a:t>
            </a:r>
          </a:p>
          <a:p>
            <a:r>
              <a:rPr lang="nl-NL" sz="4000" dirty="0"/>
              <a:t>Cf. </a:t>
            </a:r>
            <a:r>
              <a:rPr lang="nl-NL" sz="4000" dirty="0" err="1"/>
              <a:t>Lenerz</a:t>
            </a:r>
            <a:r>
              <a:rPr lang="nl-NL" sz="4000" dirty="0"/>
              <a:t> 1977, Primus 2012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5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3104072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930DC5-CBC8-4398-A67E-D60E1EB56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/>
              <a:t>Research</a:t>
            </a:r>
            <a:r>
              <a:rPr lang="nl-BE" dirty="0"/>
              <a:t> </a:t>
            </a:r>
            <a:r>
              <a:rPr lang="nl-BE" cap="small" dirty="0" err="1"/>
              <a:t>Questions</a:t>
            </a:r>
            <a:endParaRPr lang="is-IS" cap="smal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8A287A1-52DC-4E97-B630-5C663EB31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How many, and which </a:t>
            </a:r>
            <a:r>
              <a:rPr lang="en-GB" sz="4000" cap="small" dirty="0" err="1"/>
              <a:t>dat</a:t>
            </a:r>
            <a:r>
              <a:rPr lang="en-GB" sz="4000" cap="small" dirty="0"/>
              <a:t>-nom</a:t>
            </a:r>
            <a:r>
              <a:rPr lang="en-GB" sz="4000" dirty="0"/>
              <a:t> verbs, are alternating in German?</a:t>
            </a:r>
          </a:p>
          <a:p>
            <a:endParaRPr lang="en-GB" sz="4000" dirty="0"/>
          </a:p>
          <a:p>
            <a:r>
              <a:rPr lang="en-GB" sz="4000" dirty="0"/>
              <a:t>Is the situation similar to Icelandic, where some verbs alternate, whereas others only instantiate one case frame (</a:t>
            </a:r>
            <a:r>
              <a:rPr lang="en-GB" sz="4000" cap="small" dirty="0" err="1"/>
              <a:t>dat</a:t>
            </a:r>
            <a:r>
              <a:rPr lang="en-GB" sz="4000" cap="small" dirty="0"/>
              <a:t>-nom</a:t>
            </a:r>
            <a:r>
              <a:rPr lang="en-GB" sz="4000" dirty="0"/>
              <a:t>)?</a:t>
            </a:r>
          </a:p>
          <a:p>
            <a:endParaRPr lang="en-GB" sz="4000" dirty="0"/>
          </a:p>
          <a:p>
            <a:r>
              <a:rPr lang="en-GB" sz="4000" dirty="0"/>
              <a:t>Is the alternating construction still productive, meaning that new verb types can be modelled?</a:t>
            </a:r>
          </a:p>
          <a:p>
            <a:endParaRPr lang="en-GB" sz="4000" dirty="0"/>
          </a:p>
          <a:p>
            <a:r>
              <a:rPr lang="en-GB" sz="4000" dirty="0"/>
              <a:t>What is the influence of pronouns on linearization principles?</a:t>
            </a:r>
          </a:p>
          <a:p>
            <a:endParaRPr lang="en-GB" sz="4000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CB8D7DA-35D6-4880-A443-D53B6F8DE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6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1649261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9DCB5F-CDCC-4D88-93E1-6DF82FAA9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 err="1"/>
              <a:t>Verb</a:t>
            </a:r>
            <a:r>
              <a:rPr lang="nl-BE" cap="small" dirty="0"/>
              <a:t> List – </a:t>
            </a:r>
            <a:r>
              <a:rPr lang="nl-BE" cap="small" dirty="0" err="1"/>
              <a:t>methodology</a:t>
            </a:r>
            <a:endParaRPr lang="is-IS" cap="smal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5430A98-CDC6-4C9F-A80F-8790F1606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4000" dirty="0"/>
              <a:t>&lt; </a:t>
            </a:r>
            <a:r>
              <a:rPr lang="nl-BE" sz="4000" dirty="0" err="1"/>
              <a:t>Barðdal</a:t>
            </a:r>
            <a:r>
              <a:rPr lang="nl-BE" sz="4000" dirty="0"/>
              <a:t> 2004</a:t>
            </a:r>
          </a:p>
          <a:p>
            <a:endParaRPr lang="nl-BE" sz="4000" dirty="0"/>
          </a:p>
          <a:p>
            <a:r>
              <a:rPr lang="nl-BE" sz="4000" dirty="0" err="1"/>
              <a:t>Lexicographic</a:t>
            </a:r>
            <a:r>
              <a:rPr lang="nl-BE" sz="4000" dirty="0"/>
              <a:t> search: </a:t>
            </a:r>
            <a:r>
              <a:rPr lang="nl-BE" sz="4000" dirty="0" err="1"/>
              <a:t>Duden</a:t>
            </a:r>
            <a:endParaRPr lang="nl-BE" sz="4000" dirty="0"/>
          </a:p>
          <a:p>
            <a:endParaRPr lang="nl-BE" sz="4000" dirty="0"/>
          </a:p>
          <a:p>
            <a:r>
              <a:rPr lang="nl-BE" sz="4000" dirty="0"/>
              <a:t>Corpus search: </a:t>
            </a:r>
            <a:r>
              <a:rPr lang="nl-BE" sz="4000" dirty="0" err="1"/>
              <a:t>DeReKo</a:t>
            </a:r>
            <a:r>
              <a:rPr lang="nl-BE" sz="4000" dirty="0"/>
              <a:t> (</a:t>
            </a:r>
            <a:r>
              <a:rPr lang="nl-BE" sz="4000" dirty="0" err="1"/>
              <a:t>Tagged</a:t>
            </a:r>
            <a:r>
              <a:rPr lang="nl-BE" sz="4000" dirty="0"/>
              <a:t>-M)</a:t>
            </a:r>
          </a:p>
          <a:p>
            <a:endParaRPr lang="nl-BE" sz="4000" dirty="0"/>
          </a:p>
          <a:p>
            <a:r>
              <a:rPr lang="nl-BE" sz="4000" dirty="0" err="1"/>
              <a:t>Other</a:t>
            </a:r>
            <a:r>
              <a:rPr lang="nl-BE" sz="4000" dirty="0"/>
              <a:t> sources: Helbig &amp; Schenkel (1983), </a:t>
            </a:r>
            <a:r>
              <a:rPr lang="nl-BE" sz="4000" dirty="0" err="1"/>
              <a:t>Lamiroy</a:t>
            </a:r>
            <a:r>
              <a:rPr lang="nl-BE" sz="4000" dirty="0"/>
              <a:t> &amp; </a:t>
            </a:r>
            <a:r>
              <a:rPr lang="nl-BE" sz="4000" dirty="0" err="1"/>
              <a:t>Delbecque</a:t>
            </a:r>
            <a:r>
              <a:rPr lang="nl-BE" sz="4000" dirty="0"/>
              <a:t> (1998), Wegener (1985), Wegener (1998)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FAE78BC-91DB-4E85-9A50-2D139F4CF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7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193705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9DCB5F-CDCC-4D88-93E1-6DF82FAA9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 err="1"/>
              <a:t>Verb</a:t>
            </a:r>
            <a:r>
              <a:rPr lang="nl-BE" cap="small" dirty="0"/>
              <a:t> List – </a:t>
            </a:r>
            <a:r>
              <a:rPr lang="nl-BE" cap="small" dirty="0" err="1"/>
              <a:t>methodology</a:t>
            </a:r>
            <a:endParaRPr lang="is-IS" cap="smal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5430A98-CDC6-4C9F-A80F-8790F1606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BE" sz="4000" dirty="0" err="1"/>
              <a:t>What</a:t>
            </a:r>
            <a:r>
              <a:rPr lang="nl-BE" sz="4000" dirty="0"/>
              <a:t> is </a:t>
            </a:r>
            <a:r>
              <a:rPr lang="nl-BE" sz="4000" dirty="0" err="1"/>
              <a:t>excluded</a:t>
            </a:r>
            <a:endParaRPr lang="nl-BE" sz="4000" dirty="0"/>
          </a:p>
          <a:p>
            <a:pPr lvl="1"/>
            <a:r>
              <a:rPr lang="nl-BE" sz="3600" dirty="0"/>
              <a:t>Complex </a:t>
            </a:r>
            <a:r>
              <a:rPr lang="nl-BE" sz="3600" dirty="0" err="1"/>
              <a:t>predicates</a:t>
            </a:r>
            <a:r>
              <a:rPr lang="nl-BE" sz="3600" dirty="0"/>
              <a:t>, e.g. </a:t>
            </a:r>
            <a:r>
              <a:rPr lang="nl-BE" sz="3600" i="1" dirty="0" err="1"/>
              <a:t>angeboren</a:t>
            </a:r>
            <a:r>
              <a:rPr lang="nl-BE" sz="3600" i="1" dirty="0"/>
              <a:t> sein</a:t>
            </a:r>
            <a:r>
              <a:rPr lang="nl-BE" sz="3600" dirty="0"/>
              <a:t> “</a:t>
            </a:r>
            <a:r>
              <a:rPr lang="nl-BE" sz="3600" dirty="0" err="1"/>
              <a:t>be</a:t>
            </a:r>
            <a:r>
              <a:rPr lang="nl-BE" sz="3600" dirty="0"/>
              <a:t> </a:t>
            </a:r>
            <a:r>
              <a:rPr lang="nl-BE" sz="3600" dirty="0" err="1"/>
              <a:t>innate</a:t>
            </a:r>
            <a:r>
              <a:rPr lang="nl-BE" sz="3600" dirty="0"/>
              <a:t>”, </a:t>
            </a:r>
            <a:r>
              <a:rPr lang="nl-BE" sz="3600" i="1" dirty="0" err="1"/>
              <a:t>übel</a:t>
            </a:r>
            <a:r>
              <a:rPr lang="nl-BE" sz="3600" i="1" dirty="0"/>
              <a:t> werden</a:t>
            </a:r>
            <a:r>
              <a:rPr lang="nl-BE" sz="3600" dirty="0"/>
              <a:t> “</a:t>
            </a:r>
            <a:r>
              <a:rPr lang="nl-BE" sz="3600" dirty="0" err="1"/>
              <a:t>become</a:t>
            </a:r>
            <a:r>
              <a:rPr lang="nl-BE" sz="3600" dirty="0"/>
              <a:t> </a:t>
            </a:r>
            <a:r>
              <a:rPr lang="en-GB" sz="3600" dirty="0"/>
              <a:t>nauseous</a:t>
            </a:r>
            <a:r>
              <a:rPr lang="nl-BE" sz="3600" dirty="0"/>
              <a:t>”</a:t>
            </a:r>
          </a:p>
          <a:p>
            <a:pPr lvl="1"/>
            <a:r>
              <a:rPr lang="nl-BE" sz="3600" dirty="0" err="1"/>
              <a:t>Possessive</a:t>
            </a:r>
            <a:r>
              <a:rPr lang="nl-BE" sz="3600" dirty="0"/>
              <a:t> </a:t>
            </a:r>
            <a:r>
              <a:rPr lang="nl-BE" sz="3600" dirty="0" err="1"/>
              <a:t>datives</a:t>
            </a:r>
            <a:r>
              <a:rPr lang="nl-BE" sz="3600" dirty="0"/>
              <a:t>, e.g. </a:t>
            </a:r>
            <a:r>
              <a:rPr lang="nl-BE" sz="3600" i="1" dirty="0"/>
              <a:t>spannen</a:t>
            </a:r>
            <a:r>
              <a:rPr lang="nl-BE" sz="3600" dirty="0"/>
              <a:t> “</a:t>
            </a:r>
            <a:r>
              <a:rPr lang="nl-BE" sz="3600" dirty="0" err="1"/>
              <a:t>be</a:t>
            </a:r>
            <a:r>
              <a:rPr lang="nl-BE" sz="3600" dirty="0"/>
              <a:t> </a:t>
            </a:r>
            <a:r>
              <a:rPr lang="nl-BE" sz="3600" dirty="0" err="1"/>
              <a:t>tight</a:t>
            </a:r>
            <a:r>
              <a:rPr lang="nl-BE" sz="3600" dirty="0"/>
              <a:t>”</a:t>
            </a:r>
            <a:endParaRPr lang="nl-BE" sz="3600" i="1" dirty="0"/>
          </a:p>
          <a:p>
            <a:pPr lvl="2"/>
            <a:r>
              <a:rPr lang="nl-BE" sz="3200" i="1" dirty="0" err="1"/>
              <a:t>Mir</a:t>
            </a:r>
            <a:r>
              <a:rPr lang="nl-BE" sz="3200" i="1" dirty="0"/>
              <a:t>			</a:t>
            </a:r>
            <a:r>
              <a:rPr lang="nl-BE" sz="3200" i="1" dirty="0" err="1"/>
              <a:t>spannt</a:t>
            </a:r>
            <a:r>
              <a:rPr lang="nl-BE" sz="3200" i="1" dirty="0"/>
              <a:t>		die </a:t>
            </a:r>
            <a:r>
              <a:rPr lang="nl-BE" sz="3200" i="1" dirty="0" err="1"/>
              <a:t>Jacke</a:t>
            </a:r>
            <a:br>
              <a:rPr lang="nl-BE" sz="3200" i="1" dirty="0"/>
            </a:br>
            <a:r>
              <a:rPr lang="nl-BE" sz="3200" dirty="0" err="1">
                <a:solidFill>
                  <a:schemeClr val="bg1">
                    <a:lumMod val="50000"/>
                  </a:schemeClr>
                </a:solidFill>
              </a:rPr>
              <a:t>me.</a:t>
            </a:r>
            <a:r>
              <a:rPr lang="nl-BE" sz="3200" b="1" cap="small" dirty="0" err="1">
                <a:solidFill>
                  <a:schemeClr val="bg1">
                    <a:lumMod val="50000"/>
                  </a:schemeClr>
                </a:solidFill>
              </a:rPr>
              <a:t>dat</a:t>
            </a:r>
            <a:r>
              <a:rPr lang="nl-BE" sz="3200" dirty="0">
                <a:solidFill>
                  <a:schemeClr val="bg1">
                    <a:lumMod val="50000"/>
                  </a:schemeClr>
                </a:solidFill>
              </a:rPr>
              <a:t>		is </a:t>
            </a:r>
            <a:r>
              <a:rPr lang="nl-BE" sz="3200" dirty="0" err="1">
                <a:solidFill>
                  <a:schemeClr val="bg1">
                    <a:lumMod val="50000"/>
                  </a:schemeClr>
                </a:solidFill>
              </a:rPr>
              <a:t>tight</a:t>
            </a:r>
            <a:r>
              <a:rPr lang="nl-BE" sz="3200" dirty="0">
                <a:solidFill>
                  <a:schemeClr val="bg1">
                    <a:lumMod val="50000"/>
                  </a:schemeClr>
                </a:solidFill>
              </a:rPr>
              <a:t>		</a:t>
            </a:r>
            <a:r>
              <a:rPr lang="nl-BE" sz="3200" dirty="0" err="1">
                <a:solidFill>
                  <a:schemeClr val="bg1">
                    <a:lumMod val="50000"/>
                  </a:schemeClr>
                </a:solidFill>
              </a:rPr>
              <a:t>the</a:t>
            </a:r>
            <a:r>
              <a:rPr lang="nl-BE" sz="3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200" dirty="0" err="1">
                <a:solidFill>
                  <a:schemeClr val="bg1">
                    <a:lumMod val="50000"/>
                  </a:schemeClr>
                </a:solidFill>
              </a:rPr>
              <a:t>jacket.</a:t>
            </a:r>
            <a:r>
              <a:rPr lang="nl-BE" sz="3200" b="1" cap="small" dirty="0" err="1">
                <a:solidFill>
                  <a:schemeClr val="bg1">
                    <a:lumMod val="50000"/>
                  </a:schemeClr>
                </a:solidFill>
              </a:rPr>
              <a:t>nom</a:t>
            </a:r>
            <a:endParaRPr lang="nl-BE" sz="3200" b="1" cap="small" dirty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endParaRPr lang="nl-BE" sz="3600" dirty="0"/>
          </a:p>
          <a:p>
            <a:pPr lvl="1"/>
            <a:r>
              <a:rPr lang="nl-BE" sz="3600" dirty="0"/>
              <a:t>“</a:t>
            </a:r>
            <a:r>
              <a:rPr lang="nl-BE" sz="3600" dirty="0" err="1"/>
              <a:t>Ergative</a:t>
            </a:r>
            <a:r>
              <a:rPr lang="nl-BE" sz="3600" dirty="0"/>
              <a:t>” </a:t>
            </a:r>
            <a:r>
              <a:rPr lang="nl-BE" sz="3600" dirty="0" err="1"/>
              <a:t>constructions</a:t>
            </a:r>
            <a:r>
              <a:rPr lang="nl-BE" sz="3600" dirty="0"/>
              <a:t> (Cf. Wegener 1985)</a:t>
            </a:r>
          </a:p>
          <a:p>
            <a:pPr lvl="2"/>
            <a:r>
              <a:rPr lang="nl-BE" sz="3200" i="1" dirty="0" err="1"/>
              <a:t>Mir</a:t>
            </a:r>
            <a:r>
              <a:rPr lang="nl-BE" sz="3200" i="1" dirty="0"/>
              <a:t>			</a:t>
            </a:r>
            <a:r>
              <a:rPr lang="nl-BE" sz="3200" i="1" dirty="0" err="1"/>
              <a:t>ist</a:t>
            </a:r>
            <a:r>
              <a:rPr lang="nl-BE" sz="3200" i="1" dirty="0"/>
              <a:t>			der Kuchen			</a:t>
            </a:r>
            <a:r>
              <a:rPr lang="nl-BE" sz="3200" i="1" dirty="0" err="1"/>
              <a:t>angebrannt</a:t>
            </a:r>
            <a:br>
              <a:rPr lang="nl-BE" sz="3200" i="1" dirty="0"/>
            </a:br>
            <a:r>
              <a:rPr lang="nl-BE" sz="3200" dirty="0" err="1">
                <a:solidFill>
                  <a:schemeClr val="bg1">
                    <a:lumMod val="50000"/>
                  </a:schemeClr>
                </a:solidFill>
              </a:rPr>
              <a:t>me.</a:t>
            </a:r>
            <a:r>
              <a:rPr lang="nl-BE" sz="3200" b="1" cap="small" dirty="0" err="1">
                <a:solidFill>
                  <a:schemeClr val="bg1">
                    <a:lumMod val="50000"/>
                  </a:schemeClr>
                </a:solidFill>
              </a:rPr>
              <a:t>dat</a:t>
            </a:r>
            <a:r>
              <a:rPr lang="nl-BE" sz="3200" dirty="0">
                <a:solidFill>
                  <a:schemeClr val="bg1">
                    <a:lumMod val="50000"/>
                  </a:schemeClr>
                </a:solidFill>
              </a:rPr>
              <a:t>		</a:t>
            </a:r>
            <a:r>
              <a:rPr lang="nl-BE" sz="3200" dirty="0" err="1">
                <a:solidFill>
                  <a:schemeClr val="bg1">
                    <a:lumMod val="50000"/>
                  </a:schemeClr>
                </a:solidFill>
              </a:rPr>
              <a:t>aux</a:t>
            </a:r>
            <a:r>
              <a:rPr lang="nl-BE" sz="3200" dirty="0">
                <a:solidFill>
                  <a:schemeClr val="bg1">
                    <a:lumMod val="50000"/>
                  </a:schemeClr>
                </a:solidFill>
              </a:rPr>
              <a:t>		</a:t>
            </a:r>
            <a:r>
              <a:rPr lang="nl-BE" sz="3200" dirty="0" err="1">
                <a:solidFill>
                  <a:schemeClr val="bg1">
                    <a:lumMod val="50000"/>
                  </a:schemeClr>
                </a:solidFill>
              </a:rPr>
              <a:t>the</a:t>
            </a:r>
            <a:r>
              <a:rPr lang="nl-BE" sz="3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200" dirty="0" err="1">
                <a:solidFill>
                  <a:schemeClr val="bg1">
                    <a:lumMod val="50000"/>
                  </a:schemeClr>
                </a:solidFill>
              </a:rPr>
              <a:t>cake.</a:t>
            </a:r>
            <a:r>
              <a:rPr lang="nl-BE" sz="3200" b="1" cap="small" dirty="0" err="1">
                <a:solidFill>
                  <a:schemeClr val="bg1">
                    <a:lumMod val="50000"/>
                  </a:schemeClr>
                </a:solidFill>
              </a:rPr>
              <a:t>nom</a:t>
            </a:r>
            <a:r>
              <a:rPr lang="nl-BE" sz="3200" dirty="0">
                <a:solidFill>
                  <a:schemeClr val="bg1">
                    <a:lumMod val="50000"/>
                  </a:schemeClr>
                </a:solidFill>
              </a:rPr>
              <a:t>		</a:t>
            </a:r>
            <a:r>
              <a:rPr lang="nl-BE" sz="3200" dirty="0" err="1">
                <a:solidFill>
                  <a:schemeClr val="bg1">
                    <a:lumMod val="50000"/>
                  </a:schemeClr>
                </a:solidFill>
              </a:rPr>
              <a:t>burnt.past</a:t>
            </a:r>
            <a:r>
              <a:rPr lang="nl-BE" sz="3200" dirty="0">
                <a:solidFill>
                  <a:schemeClr val="bg1">
                    <a:lumMod val="50000"/>
                  </a:schemeClr>
                </a:solidFill>
              </a:rPr>
              <a:t> part</a:t>
            </a:r>
            <a:endParaRPr lang="nl-BE" sz="3200" i="1" dirty="0">
              <a:solidFill>
                <a:schemeClr val="bg1">
                  <a:lumMod val="50000"/>
                </a:schemeClr>
              </a:solidFill>
            </a:endParaRPr>
          </a:p>
          <a:p>
            <a:pPr lvl="2"/>
            <a:r>
              <a:rPr lang="nl-BE" sz="3200" i="1" dirty="0" err="1"/>
              <a:t>Ihm</a:t>
            </a:r>
            <a:r>
              <a:rPr lang="nl-BE" sz="3200" i="1" dirty="0"/>
              <a:t>			</a:t>
            </a:r>
            <a:r>
              <a:rPr lang="nl-BE" sz="3200" i="1" dirty="0" err="1"/>
              <a:t>sind</a:t>
            </a:r>
            <a:r>
              <a:rPr lang="nl-BE" sz="3200" i="1" dirty="0"/>
              <a:t>		die </a:t>
            </a:r>
            <a:r>
              <a:rPr lang="nl-BE" sz="3200" i="1" dirty="0" err="1"/>
              <a:t>Blumen</a:t>
            </a:r>
            <a:r>
              <a:rPr lang="nl-BE" sz="3200" i="1" dirty="0"/>
              <a:t>			</a:t>
            </a:r>
            <a:r>
              <a:rPr lang="nl-BE" sz="3200" i="1" dirty="0" err="1"/>
              <a:t>verdorrt</a:t>
            </a:r>
            <a:br>
              <a:rPr lang="nl-BE" sz="3200" i="1" dirty="0"/>
            </a:br>
            <a:r>
              <a:rPr lang="nl-BE" sz="3200" dirty="0" err="1">
                <a:solidFill>
                  <a:schemeClr val="bg1">
                    <a:lumMod val="50000"/>
                  </a:schemeClr>
                </a:solidFill>
              </a:rPr>
              <a:t>him.</a:t>
            </a:r>
            <a:r>
              <a:rPr lang="nl-BE" sz="3200" b="1" cap="small" dirty="0" err="1">
                <a:solidFill>
                  <a:schemeClr val="bg1">
                    <a:lumMod val="50000"/>
                  </a:schemeClr>
                </a:solidFill>
              </a:rPr>
              <a:t>dat</a:t>
            </a:r>
            <a:r>
              <a:rPr lang="nl-BE" sz="3200" dirty="0">
                <a:solidFill>
                  <a:schemeClr val="bg1">
                    <a:lumMod val="50000"/>
                  </a:schemeClr>
                </a:solidFill>
              </a:rPr>
              <a:t>		</a:t>
            </a:r>
            <a:r>
              <a:rPr lang="nl-BE" sz="3200" dirty="0" err="1">
                <a:solidFill>
                  <a:schemeClr val="bg1">
                    <a:lumMod val="50000"/>
                  </a:schemeClr>
                </a:solidFill>
              </a:rPr>
              <a:t>aux</a:t>
            </a:r>
            <a:r>
              <a:rPr lang="nl-BE" sz="3200" dirty="0">
                <a:solidFill>
                  <a:schemeClr val="bg1">
                    <a:lumMod val="50000"/>
                  </a:schemeClr>
                </a:solidFill>
              </a:rPr>
              <a:t>		</a:t>
            </a:r>
            <a:r>
              <a:rPr lang="nl-BE" sz="3200" dirty="0" err="1">
                <a:solidFill>
                  <a:schemeClr val="bg1">
                    <a:lumMod val="50000"/>
                  </a:schemeClr>
                </a:solidFill>
              </a:rPr>
              <a:t>the</a:t>
            </a:r>
            <a:r>
              <a:rPr lang="nl-BE" sz="3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200" dirty="0" err="1">
                <a:solidFill>
                  <a:schemeClr val="bg1">
                    <a:lumMod val="50000"/>
                  </a:schemeClr>
                </a:solidFill>
              </a:rPr>
              <a:t>flowers.</a:t>
            </a:r>
            <a:r>
              <a:rPr lang="nl-BE" sz="3200" b="1" cap="small" dirty="0" err="1">
                <a:solidFill>
                  <a:schemeClr val="bg1">
                    <a:lumMod val="50000"/>
                  </a:schemeClr>
                </a:solidFill>
              </a:rPr>
              <a:t>nom</a:t>
            </a:r>
            <a:r>
              <a:rPr lang="nl-BE" sz="3200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nl-BE" sz="3200" dirty="0" err="1">
                <a:solidFill>
                  <a:schemeClr val="bg1">
                    <a:lumMod val="50000"/>
                  </a:schemeClr>
                </a:solidFill>
              </a:rPr>
              <a:t>withered.past</a:t>
            </a:r>
            <a:r>
              <a:rPr lang="nl-BE" sz="3200" dirty="0">
                <a:solidFill>
                  <a:schemeClr val="bg1">
                    <a:lumMod val="50000"/>
                  </a:schemeClr>
                </a:solidFill>
              </a:rPr>
              <a:t> part</a:t>
            </a:r>
            <a:endParaRPr lang="nl-BE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FAE78BC-91DB-4E85-9A50-2D139F4CF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8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32861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9DCB5F-CDCC-4D88-93E1-6DF82FAA9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cap="small" dirty="0" err="1"/>
              <a:t>Verb</a:t>
            </a:r>
            <a:r>
              <a:rPr lang="nl-BE" cap="small" dirty="0"/>
              <a:t> List – </a:t>
            </a:r>
            <a:r>
              <a:rPr lang="nl-BE" cap="small" dirty="0" err="1"/>
              <a:t>methodology</a:t>
            </a:r>
            <a:endParaRPr lang="is-IS" cap="smal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5430A98-CDC6-4C9F-A80F-8790F1606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BE" sz="4000" dirty="0" err="1"/>
              <a:t>What</a:t>
            </a:r>
            <a:r>
              <a:rPr lang="nl-BE" sz="4000" dirty="0"/>
              <a:t> is </a:t>
            </a:r>
            <a:r>
              <a:rPr lang="nl-BE" sz="4000" dirty="0" err="1"/>
              <a:t>excluded</a:t>
            </a:r>
            <a:endParaRPr lang="nl-BE" sz="4000" dirty="0"/>
          </a:p>
          <a:p>
            <a:pPr lvl="1"/>
            <a:r>
              <a:rPr lang="nl-BE" sz="3600" dirty="0" err="1"/>
              <a:t>Metaphorical</a:t>
            </a:r>
            <a:r>
              <a:rPr lang="nl-BE" sz="3600" dirty="0"/>
              <a:t> </a:t>
            </a:r>
            <a:r>
              <a:rPr lang="nl-BE" sz="3600" dirty="0" err="1"/>
              <a:t>extensions</a:t>
            </a:r>
            <a:r>
              <a:rPr lang="nl-BE" sz="3600" dirty="0"/>
              <a:t>, e.g. </a:t>
            </a:r>
            <a:r>
              <a:rPr lang="nl-BE" sz="3600" i="1" dirty="0" err="1"/>
              <a:t>begegnen</a:t>
            </a:r>
            <a:r>
              <a:rPr lang="nl-BE" sz="3600" dirty="0"/>
              <a:t> “meet” vs. “</a:t>
            </a:r>
            <a:r>
              <a:rPr lang="nl-BE" sz="3600" dirty="0" err="1"/>
              <a:t>be</a:t>
            </a:r>
            <a:r>
              <a:rPr lang="nl-BE" sz="3600" dirty="0"/>
              <a:t> met </a:t>
            </a:r>
            <a:r>
              <a:rPr lang="nl-BE" sz="3600" dirty="0" err="1"/>
              <a:t>with</a:t>
            </a:r>
            <a:r>
              <a:rPr lang="nl-BE" sz="3600" dirty="0"/>
              <a:t>”</a:t>
            </a:r>
            <a:endParaRPr lang="nl-BE" sz="3600" i="1" dirty="0"/>
          </a:p>
          <a:p>
            <a:pPr lvl="2"/>
            <a:r>
              <a:rPr lang="de-DE" sz="3200" i="1" dirty="0"/>
              <a:t>Auf dem Weg waren uns zwischen Hessental und Oberkochen etwa 150 Menschen in gestreiften Anzügen </a:t>
            </a:r>
            <a:r>
              <a:rPr lang="de-DE" sz="3200" b="1" i="1" dirty="0"/>
              <a:t>begegnet</a:t>
            </a:r>
            <a:r>
              <a:rPr lang="de-DE" sz="3200" i="1" dirty="0"/>
              <a:t>.</a:t>
            </a:r>
            <a:r>
              <a:rPr lang="de-DE" sz="3200" dirty="0"/>
              <a:t> [Spiegel, 28/12/2010; </a:t>
            </a:r>
            <a:r>
              <a:rPr lang="de-DE" sz="3200" dirty="0" err="1"/>
              <a:t>through</a:t>
            </a:r>
            <a:r>
              <a:rPr lang="de-DE" sz="3200" dirty="0"/>
              <a:t> DWDS]</a:t>
            </a:r>
            <a:br>
              <a:rPr lang="de-DE" sz="3200" dirty="0"/>
            </a:br>
            <a:r>
              <a:rPr lang="en-GB" sz="3200" dirty="0">
                <a:solidFill>
                  <a:schemeClr val="bg1">
                    <a:lumMod val="50000"/>
                  </a:schemeClr>
                </a:solidFill>
              </a:rPr>
              <a:t>“On our way from </a:t>
            </a:r>
            <a:r>
              <a:rPr lang="en-GB" sz="3200" dirty="0" err="1">
                <a:solidFill>
                  <a:schemeClr val="bg1">
                    <a:lumMod val="50000"/>
                  </a:schemeClr>
                </a:solidFill>
              </a:rPr>
              <a:t>Hessental</a:t>
            </a:r>
            <a:r>
              <a:rPr lang="en-GB" sz="3200" dirty="0">
                <a:solidFill>
                  <a:schemeClr val="bg1">
                    <a:lumMod val="50000"/>
                  </a:schemeClr>
                </a:solidFill>
              </a:rPr>
              <a:t> to </a:t>
            </a:r>
            <a:r>
              <a:rPr lang="en-GB" sz="3200" dirty="0" err="1">
                <a:solidFill>
                  <a:schemeClr val="bg1">
                    <a:lumMod val="50000"/>
                  </a:schemeClr>
                </a:solidFill>
              </a:rPr>
              <a:t>Oberkochen</a:t>
            </a:r>
            <a:r>
              <a:rPr lang="en-GB" sz="3200" dirty="0">
                <a:solidFill>
                  <a:schemeClr val="bg1">
                    <a:lumMod val="50000"/>
                  </a:schemeClr>
                </a:solidFill>
              </a:rPr>
              <a:t> we </a:t>
            </a:r>
            <a:r>
              <a:rPr lang="en-GB" sz="3200" u="sng" dirty="0">
                <a:solidFill>
                  <a:schemeClr val="bg1">
                    <a:lumMod val="50000"/>
                  </a:schemeClr>
                </a:solidFill>
              </a:rPr>
              <a:t>met</a:t>
            </a:r>
            <a:r>
              <a:rPr lang="en-GB" sz="3200" dirty="0">
                <a:solidFill>
                  <a:schemeClr val="bg1">
                    <a:lumMod val="50000"/>
                  </a:schemeClr>
                </a:solidFill>
              </a:rPr>
              <a:t> some 150 people in striped clothes”</a:t>
            </a:r>
          </a:p>
          <a:p>
            <a:pPr lvl="2"/>
            <a:endParaRPr lang="en-GB" sz="3200" dirty="0"/>
          </a:p>
          <a:p>
            <a:pPr lvl="2"/>
            <a:r>
              <a:rPr lang="de-DE" sz="3200" i="1" dirty="0"/>
              <a:t>»In 30 Berufsjahren sind mir alle Grausamkeiten </a:t>
            </a:r>
            <a:r>
              <a:rPr lang="de-DE" sz="3200" b="1" i="1" dirty="0"/>
              <a:t>begegnet</a:t>
            </a:r>
            <a:r>
              <a:rPr lang="de-DE" sz="3200" i="1" dirty="0"/>
              <a:t>, die man sich vorstellen kann.«</a:t>
            </a:r>
            <a:r>
              <a:rPr lang="de-DE" sz="3200" dirty="0"/>
              <a:t> [Der Tagesspiegel, 07/12/2002; </a:t>
            </a:r>
            <a:r>
              <a:rPr lang="de-DE" sz="3200" dirty="0" err="1"/>
              <a:t>through</a:t>
            </a:r>
            <a:r>
              <a:rPr lang="de-DE" sz="3200" dirty="0"/>
              <a:t> DWDS]</a:t>
            </a:r>
            <a:br>
              <a:rPr lang="de-DE" sz="3200" dirty="0"/>
            </a:br>
            <a:r>
              <a:rPr lang="en-GB" sz="3200" dirty="0">
                <a:solidFill>
                  <a:schemeClr val="bg1">
                    <a:lumMod val="50000"/>
                  </a:schemeClr>
                </a:solidFill>
              </a:rPr>
              <a:t>“In 30 years of professional life, I have </a:t>
            </a:r>
            <a:r>
              <a:rPr lang="en-GB" sz="3200" u="sng" dirty="0">
                <a:solidFill>
                  <a:schemeClr val="bg1">
                    <a:lumMod val="50000"/>
                  </a:schemeClr>
                </a:solidFill>
              </a:rPr>
              <a:t>experienced</a:t>
            </a:r>
            <a:r>
              <a:rPr lang="en-GB" sz="3200" dirty="0">
                <a:solidFill>
                  <a:schemeClr val="bg1">
                    <a:lumMod val="50000"/>
                  </a:schemeClr>
                </a:solidFill>
              </a:rPr>
              <a:t> all atrocities one can imagine” </a:t>
            </a:r>
            <a:endParaRPr lang="is-IS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FAE78BC-91DB-4E85-9A50-2D139F4CF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9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165992766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UGent LW">
      <a:dk1>
        <a:sysClr val="windowText" lastClr="000000"/>
      </a:dk1>
      <a:lt1>
        <a:sysClr val="window" lastClr="FFFFFF"/>
      </a:lt1>
      <a:dk2>
        <a:srgbClr val="1E64C8"/>
      </a:dk2>
      <a:lt2>
        <a:srgbClr val="E9F0FA"/>
      </a:lt2>
      <a:accent1>
        <a:srgbClr val="F1A42B"/>
      </a:accent1>
      <a:accent2>
        <a:srgbClr val="DAAD40"/>
      </a:accent2>
      <a:accent3>
        <a:srgbClr val="DEB655"/>
      </a:accent3>
      <a:accent4>
        <a:srgbClr val="E2BF6B"/>
      </a:accent4>
      <a:accent5>
        <a:srgbClr val="E6C880"/>
      </a:accent5>
      <a:accent6>
        <a:srgbClr val="EBD295"/>
      </a:accent6>
      <a:hlink>
        <a:srgbClr val="1E64C8"/>
      </a:hlink>
      <a:folHlink>
        <a:srgbClr val="1E64C8"/>
      </a:folHlink>
    </a:clrScheme>
    <a:fontScheme name="Universiteit Ge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31750">
          <a:solidFill>
            <a:srgbClr val="1E64C8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0">
          <a:headEnd type="none" w="lg" len="lg"/>
          <a:tailEnd type="none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marL="342900" indent="-342900" algn="l">
          <a:lnSpc>
            <a:spcPct val="120000"/>
          </a:lnSpc>
          <a:buFont typeface="Arial" panose="020B0604020202020204" pitchFamily="34" charset="0"/>
          <a:buChar char="–"/>
          <a:defRPr sz="25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owerPoint_UGent_NL_LW.potx" id="{E4A895C4-6959-4A57-ACEA-10A90C257DBF}" vid="{E144A56D-5E17-41D0-ABA4-9520CC342A8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PowerPoint_UGent_NL_LW</Template>
  <TotalTime>8059</TotalTime>
  <Words>2506</Words>
  <Application>Microsoft Office PowerPoint</Application>
  <PresentationFormat>Aangepast</PresentationFormat>
  <Paragraphs>522</Paragraphs>
  <Slides>27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27</vt:i4>
      </vt:variant>
    </vt:vector>
  </HeadingPairs>
  <TitlesOfParts>
    <vt:vector size="32" baseType="lpstr">
      <vt:lpstr>Arial</vt:lpstr>
      <vt:lpstr>Calibri</vt:lpstr>
      <vt:lpstr>Symbol</vt:lpstr>
      <vt:lpstr>Wingdings</vt:lpstr>
      <vt:lpstr>Kantoorthema</vt:lpstr>
      <vt:lpstr>Investigating the productivity of the DAT-NOM/NOM-DAT construction in German and Icelandic</vt:lpstr>
      <vt:lpstr>overview</vt:lpstr>
      <vt:lpstr>The construction</vt:lpstr>
      <vt:lpstr>The construction</vt:lpstr>
      <vt:lpstr>The construction</vt:lpstr>
      <vt:lpstr>Research Questions</vt:lpstr>
      <vt:lpstr>Verb List – methodology</vt:lpstr>
      <vt:lpstr>Verb List – methodology</vt:lpstr>
      <vt:lpstr>Verb List – methodology</vt:lpstr>
      <vt:lpstr>Verb List – results</vt:lpstr>
      <vt:lpstr>PowerPoint-presentatie</vt:lpstr>
      <vt:lpstr>Corpus Study – Sampling</vt:lpstr>
      <vt:lpstr>PowerPoint-presentatie</vt:lpstr>
      <vt:lpstr>Corpus Study – Methodology (pilot)</vt:lpstr>
      <vt:lpstr>Corpus Study – Methodology (pilot)</vt:lpstr>
      <vt:lpstr>Corpus Study – Methodology (pilot)</vt:lpstr>
      <vt:lpstr>Corpus Study – Methodology (pilot)</vt:lpstr>
      <vt:lpstr>Corpus Study – Preliminary results (pilot)</vt:lpstr>
      <vt:lpstr>Corpus Study – Preliminary results (pilot)</vt:lpstr>
      <vt:lpstr>Corpus Study – Preliminary results (pilot)</vt:lpstr>
      <vt:lpstr>Corpus Study – Preliminary results (pilot)</vt:lpstr>
      <vt:lpstr>Corpus Study – Preliminary results (pilot)</vt:lpstr>
      <vt:lpstr>Corpus Study – Preliminary results (pilot)</vt:lpstr>
      <vt:lpstr>Conclusion</vt:lpstr>
      <vt:lpstr>References</vt:lpstr>
      <vt:lpstr>References</vt:lpstr>
      <vt:lpstr>Joren Somers PhD student   Scandinavian Section Linguistics Department   E joren.somers@ugent.be T +32 9 264 38 64</vt:lpstr>
    </vt:vector>
  </TitlesOfParts>
  <Manager/>
  <Company>Universiteit Gent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subject/>
  <dc:creator>Joren Somers</dc:creator>
  <cp:keywords/>
  <dc:description/>
  <cp:lastModifiedBy>Joren Somers</cp:lastModifiedBy>
  <cp:revision>46</cp:revision>
  <dcterms:created xsi:type="dcterms:W3CDTF">2021-03-09T09:17:52Z</dcterms:created>
  <dcterms:modified xsi:type="dcterms:W3CDTF">2021-03-18T10:34:01Z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icensed to">
    <vt:lpwstr>Ghent University</vt:lpwstr>
  </property>
  <property fmtid="{D5CDD505-2E9C-101B-9397-08002B2CF9AE}" pid="3" name="Version">
    <vt:lpwstr>1.1</vt:lpwstr>
  </property>
  <property fmtid="{D5CDD505-2E9C-101B-9397-08002B2CF9AE}" pid="4" name="Date">
    <vt:filetime>2019-05-23T22:00:00Z</vt:filetime>
  </property>
  <property fmtid="{D5CDD505-2E9C-101B-9397-08002B2CF9AE}" pid="5" name="Build">
    <vt:lpwstr>20</vt:lpwstr>
  </property>
</Properties>
</file>