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347" r:id="rId2"/>
    <p:sldId id="366" r:id="rId3"/>
    <p:sldId id="263" r:id="rId4"/>
    <p:sldId id="264" r:id="rId5"/>
    <p:sldId id="367" r:id="rId6"/>
    <p:sldId id="272" r:id="rId7"/>
    <p:sldId id="364" r:id="rId8"/>
    <p:sldId id="365" r:id="rId9"/>
    <p:sldId id="274" r:id="rId10"/>
    <p:sldId id="341" r:id="rId11"/>
    <p:sldId id="340" r:id="rId12"/>
    <p:sldId id="368" r:id="rId13"/>
    <p:sldId id="343" r:id="rId14"/>
    <p:sldId id="335" r:id="rId15"/>
    <p:sldId id="324" r:id="rId16"/>
    <p:sldId id="369" r:id="rId17"/>
    <p:sldId id="312" r:id="rId18"/>
    <p:sldId id="344" r:id="rId19"/>
    <p:sldId id="345" r:id="rId20"/>
    <p:sldId id="350" r:id="rId21"/>
    <p:sldId id="328" r:id="rId22"/>
    <p:sldId id="329" r:id="rId23"/>
    <p:sldId id="358" r:id="rId24"/>
    <p:sldId id="316" r:id="rId25"/>
    <p:sldId id="354" r:id="rId26"/>
    <p:sldId id="356" r:id="rId27"/>
    <p:sldId id="370" r:id="rId28"/>
    <p:sldId id="359" r:id="rId29"/>
    <p:sldId id="318" r:id="rId30"/>
    <p:sldId id="319" r:id="rId31"/>
    <p:sldId id="336" r:id="rId32"/>
    <p:sldId id="321" r:id="rId33"/>
    <p:sldId id="320" r:id="rId34"/>
    <p:sldId id="337" r:id="rId35"/>
    <p:sldId id="371" r:id="rId36"/>
    <p:sldId id="317" r:id="rId37"/>
    <p:sldId id="307" r:id="rId38"/>
    <p:sldId id="372" r:id="rId39"/>
    <p:sldId id="373" r:id="rId40"/>
  </p:sldIdLst>
  <p:sldSz cx="17338675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iQB6hRGTC/cpOKY6fRHDNZzpbA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F1A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7D553-EAEE-4836-ABD8-0EBEAB1A2B0E}" v="83" dt="2021-04-23T12:22:54.879"/>
  </p1510:revLst>
</p1510:revInfo>
</file>

<file path=ppt/tableStyles.xml><?xml version="1.0" encoding="utf-8"?>
<a:tblStyleLst xmlns:a="http://schemas.openxmlformats.org/drawingml/2006/main" def="{633ABB31-2133-4ED1-955E-AA242CA9472D}">
  <a:tblStyle styleId="{633ABB31-2133-4ED1-955E-AA242CA9472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0E7"/>
          </a:solidFill>
        </a:fill>
      </a:tcStyle>
    </a:wholeTbl>
    <a:band1H>
      <a:tcTxStyle b="off" i="off"/>
      <a:tcStyle>
        <a:tcBdr/>
        <a:fill>
          <a:solidFill>
            <a:srgbClr val="FAE0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AE0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84D1ADC-08DF-4E05-83BB-0F7B322181D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0E7"/>
          </a:solidFill>
        </a:fill>
      </a:tcStyle>
    </a:wholeTbl>
    <a:band1H>
      <a:tcTxStyle/>
      <a:tcStyle>
        <a:tcBdr/>
        <a:fill>
          <a:solidFill>
            <a:srgbClr val="FAE0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E0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231" autoAdjust="0"/>
  </p:normalViewPr>
  <p:slideViewPr>
    <p:cSldViewPr snapToGrid="0">
      <p:cViewPr varScale="1">
        <p:scale>
          <a:sx n="60" d="100"/>
          <a:sy n="60" d="100"/>
        </p:scale>
        <p:origin x="744" y="96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3" Type="http://customschemas.google.com/relationships/presentationmetadata" Target="meta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4" Type="http://schemas.openxmlformats.org/officeDocument/2006/relationships/presProps" Target="presProps.xml"/><Relationship Id="rId6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Van Hulle" userId="2dfac925-023a-48b6-8c8d-764a07652c1c" providerId="ADAL" clId="{B8C1EC81-3D94-4224-A72C-D287F6BA5B57}"/>
    <pc:docChg chg="undo custSel addSld modSld">
      <pc:chgData name="Sven Van Hulle" userId="2dfac925-023a-48b6-8c8d-764a07652c1c" providerId="ADAL" clId="{B8C1EC81-3D94-4224-A72C-D287F6BA5B57}" dt="2021-03-16T15:01:44.793" v="251" actId="20577"/>
      <pc:docMkLst>
        <pc:docMk/>
      </pc:docMkLst>
      <pc:sldChg chg="modSp">
        <pc:chgData name="Sven Van Hulle" userId="2dfac925-023a-48b6-8c8d-764a07652c1c" providerId="ADAL" clId="{B8C1EC81-3D94-4224-A72C-D287F6BA5B57}" dt="2021-03-16T14:56:30.498" v="28" actId="1076"/>
        <pc:sldMkLst>
          <pc:docMk/>
          <pc:sldMk cId="0" sldId="263"/>
        </pc:sldMkLst>
        <pc:spChg chg="mod">
          <ac:chgData name="Sven Van Hulle" userId="2dfac925-023a-48b6-8c8d-764a07652c1c" providerId="ADAL" clId="{B8C1EC81-3D94-4224-A72C-D287F6BA5B57}" dt="2021-03-16T14:56:30.498" v="28" actId="1076"/>
          <ac:spMkLst>
            <pc:docMk/>
            <pc:sldMk cId="0" sldId="263"/>
            <ac:spMk id="138" creationId="{00000000-0000-0000-0000-000000000000}"/>
          </ac:spMkLst>
        </pc:spChg>
      </pc:sldChg>
      <pc:sldChg chg="addSp modSp">
        <pc:chgData name="Sven Van Hulle" userId="2dfac925-023a-48b6-8c8d-764a07652c1c" providerId="ADAL" clId="{B8C1EC81-3D94-4224-A72C-D287F6BA5B57}" dt="2021-03-16T14:56:58.728" v="30" actId="20577"/>
        <pc:sldMkLst>
          <pc:docMk/>
          <pc:sldMk cId="1271258065" sldId="318"/>
        </pc:sldMkLst>
        <pc:spChg chg="mod">
          <ac:chgData name="Sven Van Hulle" userId="2dfac925-023a-48b6-8c8d-764a07652c1c" providerId="ADAL" clId="{B8C1EC81-3D94-4224-A72C-D287F6BA5B57}" dt="2021-03-16T14:56:58.728" v="30" actId="20577"/>
          <ac:spMkLst>
            <pc:docMk/>
            <pc:sldMk cId="1271258065" sldId="318"/>
            <ac:spMk id="2" creationId="{C108C91B-1B9B-48E7-BDF1-12B0A03EEAF9}"/>
          </ac:spMkLst>
        </pc:spChg>
        <pc:spChg chg="add mod">
          <ac:chgData name="Sven Van Hulle" userId="2dfac925-023a-48b6-8c8d-764a07652c1c" providerId="ADAL" clId="{B8C1EC81-3D94-4224-A72C-D287F6BA5B57}" dt="2021-03-16T13:41:31.752" v="22" actId="1076"/>
          <ac:spMkLst>
            <pc:docMk/>
            <pc:sldMk cId="1271258065" sldId="318"/>
            <ac:spMk id="3" creationId="{89223427-1FA8-4449-AD77-12AA66847446}"/>
          </ac:spMkLst>
        </pc:spChg>
        <pc:spChg chg="add mod">
          <ac:chgData name="Sven Van Hulle" userId="2dfac925-023a-48b6-8c8d-764a07652c1c" providerId="ADAL" clId="{B8C1EC81-3D94-4224-A72C-D287F6BA5B57}" dt="2021-03-16T13:41:24.960" v="21" actId="1076"/>
          <ac:spMkLst>
            <pc:docMk/>
            <pc:sldMk cId="1271258065" sldId="318"/>
            <ac:spMk id="6" creationId="{1D683A2E-CEB4-4D42-95F5-93D94AEAA76E}"/>
          </ac:spMkLst>
        </pc:spChg>
      </pc:sldChg>
      <pc:sldChg chg="modSp">
        <pc:chgData name="Sven Van Hulle" userId="2dfac925-023a-48b6-8c8d-764a07652c1c" providerId="ADAL" clId="{B8C1EC81-3D94-4224-A72C-D287F6BA5B57}" dt="2021-03-16T14:57:01.395" v="32" actId="20577"/>
        <pc:sldMkLst>
          <pc:docMk/>
          <pc:sldMk cId="1851786051" sldId="319"/>
        </pc:sldMkLst>
        <pc:spChg chg="mod">
          <ac:chgData name="Sven Van Hulle" userId="2dfac925-023a-48b6-8c8d-764a07652c1c" providerId="ADAL" clId="{B8C1EC81-3D94-4224-A72C-D287F6BA5B57}" dt="2021-03-16T14:57:01.395" v="32" actId="20577"/>
          <ac:spMkLst>
            <pc:docMk/>
            <pc:sldMk cId="1851786051" sldId="319"/>
            <ac:spMk id="2" creationId="{02190239-22EE-4867-A26E-1196B3D58540}"/>
          </ac:spMkLst>
        </pc:spChg>
      </pc:sldChg>
      <pc:sldChg chg="modSp">
        <pc:chgData name="Sven Van Hulle" userId="2dfac925-023a-48b6-8c8d-764a07652c1c" providerId="ADAL" clId="{B8C1EC81-3D94-4224-A72C-D287F6BA5B57}" dt="2021-03-16T14:57:08.163" v="36" actId="20577"/>
        <pc:sldMkLst>
          <pc:docMk/>
          <pc:sldMk cId="2817371016" sldId="320"/>
        </pc:sldMkLst>
        <pc:spChg chg="mod">
          <ac:chgData name="Sven Van Hulle" userId="2dfac925-023a-48b6-8c8d-764a07652c1c" providerId="ADAL" clId="{B8C1EC81-3D94-4224-A72C-D287F6BA5B57}" dt="2021-03-16T14:57:08.163" v="36" actId="20577"/>
          <ac:spMkLst>
            <pc:docMk/>
            <pc:sldMk cId="2817371016" sldId="320"/>
            <ac:spMk id="2" creationId="{D3C8A5D2-41C2-46FE-A812-74B01E84288D}"/>
          </ac:spMkLst>
        </pc:spChg>
      </pc:sldChg>
      <pc:sldChg chg="modSp">
        <pc:chgData name="Sven Van Hulle" userId="2dfac925-023a-48b6-8c8d-764a07652c1c" providerId="ADAL" clId="{B8C1EC81-3D94-4224-A72C-D287F6BA5B57}" dt="2021-03-16T14:57:03.947" v="34" actId="20577"/>
        <pc:sldMkLst>
          <pc:docMk/>
          <pc:sldMk cId="3382755277" sldId="336"/>
        </pc:sldMkLst>
        <pc:spChg chg="mod">
          <ac:chgData name="Sven Van Hulle" userId="2dfac925-023a-48b6-8c8d-764a07652c1c" providerId="ADAL" clId="{B8C1EC81-3D94-4224-A72C-D287F6BA5B57}" dt="2021-03-16T14:57:03.947" v="34" actId="20577"/>
          <ac:spMkLst>
            <pc:docMk/>
            <pc:sldMk cId="3382755277" sldId="336"/>
            <ac:spMk id="2" creationId="{02190239-22EE-4867-A26E-1196B3D58540}"/>
          </ac:spMkLst>
        </pc:spChg>
      </pc:sldChg>
      <pc:sldChg chg="modSp">
        <pc:chgData name="Sven Van Hulle" userId="2dfac925-023a-48b6-8c8d-764a07652c1c" providerId="ADAL" clId="{B8C1EC81-3D94-4224-A72C-D287F6BA5B57}" dt="2021-03-16T14:57:10.971" v="38" actId="20577"/>
        <pc:sldMkLst>
          <pc:docMk/>
          <pc:sldMk cId="628455999" sldId="337"/>
        </pc:sldMkLst>
        <pc:spChg chg="mod">
          <ac:chgData name="Sven Van Hulle" userId="2dfac925-023a-48b6-8c8d-764a07652c1c" providerId="ADAL" clId="{B8C1EC81-3D94-4224-A72C-D287F6BA5B57}" dt="2021-03-16T14:57:10.971" v="38" actId="20577"/>
          <ac:spMkLst>
            <pc:docMk/>
            <pc:sldMk cId="628455999" sldId="337"/>
            <ac:spMk id="2" creationId="{D689A8A0-1C50-4FE0-8B00-B016BA5A478E}"/>
          </ac:spMkLst>
        </pc:spChg>
      </pc:sldChg>
      <pc:sldChg chg="modSp add">
        <pc:chgData name="Sven Van Hulle" userId="2dfac925-023a-48b6-8c8d-764a07652c1c" providerId="ADAL" clId="{B8C1EC81-3D94-4224-A72C-D287F6BA5B57}" dt="2021-03-16T15:01:44.793" v="251" actId="20577"/>
        <pc:sldMkLst>
          <pc:docMk/>
          <pc:sldMk cId="887662570" sldId="359"/>
        </pc:sldMkLst>
        <pc:spChg chg="mod">
          <ac:chgData name="Sven Van Hulle" userId="2dfac925-023a-48b6-8c8d-764a07652c1c" providerId="ADAL" clId="{B8C1EC81-3D94-4224-A72C-D287F6BA5B57}" dt="2021-03-16T14:57:20.543" v="42" actId="20577"/>
          <ac:spMkLst>
            <pc:docMk/>
            <pc:sldMk cId="887662570" sldId="359"/>
            <ac:spMk id="2" creationId="{070EBF81-33EB-497C-BE03-0DE9EAAC5EE7}"/>
          </ac:spMkLst>
        </pc:spChg>
        <pc:spChg chg="mod">
          <ac:chgData name="Sven Van Hulle" userId="2dfac925-023a-48b6-8c8d-764a07652c1c" providerId="ADAL" clId="{B8C1EC81-3D94-4224-A72C-D287F6BA5B57}" dt="2021-03-16T15:01:44.793" v="251" actId="20577"/>
          <ac:spMkLst>
            <pc:docMk/>
            <pc:sldMk cId="887662570" sldId="359"/>
            <ac:spMk id="3" creationId="{23A478EA-FC3D-479C-AD90-7D3F2685F962}"/>
          </ac:spMkLst>
        </pc:spChg>
      </pc:sldChg>
    </pc:docChg>
  </pc:docChgLst>
  <pc:docChgLst>
    <pc:chgData name="Sven Van Hulle" userId="2dfac925-023a-48b6-8c8d-764a07652c1c" providerId="ADAL" clId="{2034C32A-C120-4B1A-AACC-C632E2EA905A}"/>
    <pc:docChg chg="undo custSel addSld delSld modSld">
      <pc:chgData name="Sven Van Hulle" userId="2dfac925-023a-48b6-8c8d-764a07652c1c" providerId="ADAL" clId="{2034C32A-C120-4B1A-AACC-C632E2EA905A}" dt="2021-04-15T10:44:36.642" v="4920" actId="1076"/>
      <pc:docMkLst>
        <pc:docMk/>
      </pc:docMkLst>
      <pc:sldChg chg="del">
        <pc:chgData name="Sven Van Hulle" userId="2dfac925-023a-48b6-8c8d-764a07652c1c" providerId="ADAL" clId="{2034C32A-C120-4B1A-AACC-C632E2EA905A}" dt="2021-04-15T09:02:19.373" v="174" actId="2696"/>
        <pc:sldMkLst>
          <pc:docMk/>
          <pc:sldMk cId="0" sldId="263"/>
        </pc:sldMkLst>
      </pc:sldChg>
      <pc:sldChg chg="del">
        <pc:chgData name="Sven Van Hulle" userId="2dfac925-023a-48b6-8c8d-764a07652c1c" providerId="ADAL" clId="{2034C32A-C120-4B1A-AACC-C632E2EA905A}" dt="2021-04-15T09:02:22.002" v="175" actId="2696"/>
        <pc:sldMkLst>
          <pc:docMk/>
          <pc:sldMk cId="0" sldId="264"/>
        </pc:sldMkLst>
      </pc:sldChg>
      <pc:sldChg chg="modSp mod">
        <pc:chgData name="Sven Van Hulle" userId="2dfac925-023a-48b6-8c8d-764a07652c1c" providerId="ADAL" clId="{2034C32A-C120-4B1A-AACC-C632E2EA905A}" dt="2021-04-15T10:01:25.177" v="4584" actId="20577"/>
        <pc:sldMkLst>
          <pc:docMk/>
          <pc:sldMk cId="0" sldId="272"/>
        </pc:sldMkLst>
        <pc:spChg chg="mod">
          <ac:chgData name="Sven Van Hulle" userId="2dfac925-023a-48b6-8c8d-764a07652c1c" providerId="ADAL" clId="{2034C32A-C120-4B1A-AACC-C632E2EA905A}" dt="2021-04-15T09:02:37.966" v="216" actId="20577"/>
          <ac:spMkLst>
            <pc:docMk/>
            <pc:sldMk cId="0" sldId="272"/>
            <ac:spMk id="241" creationId="{00000000-0000-0000-0000-000000000000}"/>
          </ac:spMkLst>
        </pc:spChg>
        <pc:spChg chg="mod">
          <ac:chgData name="Sven Van Hulle" userId="2dfac925-023a-48b6-8c8d-764a07652c1c" providerId="ADAL" clId="{2034C32A-C120-4B1A-AACC-C632E2EA905A}" dt="2021-04-15T10:01:25.177" v="4584" actId="20577"/>
          <ac:spMkLst>
            <pc:docMk/>
            <pc:sldMk cId="0" sldId="272"/>
            <ac:spMk id="242" creationId="{00000000-0000-0000-0000-000000000000}"/>
          </ac:spMkLst>
        </pc:spChg>
      </pc:sldChg>
      <pc:sldChg chg="modSp mod">
        <pc:chgData name="Sven Van Hulle" userId="2dfac925-023a-48b6-8c8d-764a07652c1c" providerId="ADAL" clId="{2034C32A-C120-4B1A-AACC-C632E2EA905A}" dt="2021-04-15T09:08:48.749" v="957" actId="20577"/>
        <pc:sldMkLst>
          <pc:docMk/>
          <pc:sldMk cId="0" sldId="274"/>
        </pc:sldMkLst>
        <pc:spChg chg="mod">
          <ac:chgData name="Sven Van Hulle" userId="2dfac925-023a-48b6-8c8d-764a07652c1c" providerId="ADAL" clId="{2034C32A-C120-4B1A-AACC-C632E2EA905A}" dt="2021-04-15T09:05:43.428" v="544" actId="20577"/>
          <ac:spMkLst>
            <pc:docMk/>
            <pc:sldMk cId="0" sldId="274"/>
            <ac:spMk id="255" creationId="{00000000-0000-0000-0000-000000000000}"/>
          </ac:spMkLst>
        </pc:spChg>
        <pc:spChg chg="mod">
          <ac:chgData name="Sven Van Hulle" userId="2dfac925-023a-48b6-8c8d-764a07652c1c" providerId="ADAL" clId="{2034C32A-C120-4B1A-AACC-C632E2EA905A}" dt="2021-04-15T09:08:48.749" v="957" actId="20577"/>
          <ac:spMkLst>
            <pc:docMk/>
            <pc:sldMk cId="0" sldId="274"/>
            <ac:spMk id="256" creationId="{00000000-0000-0000-0000-000000000000}"/>
          </ac:spMkLst>
        </pc:spChg>
      </pc:sldChg>
      <pc:sldChg chg="modSp mod">
        <pc:chgData name="Sven Van Hulle" userId="2dfac925-023a-48b6-8c8d-764a07652c1c" providerId="ADAL" clId="{2034C32A-C120-4B1A-AACC-C632E2EA905A}" dt="2021-04-15T10:23:27.107" v="4857" actId="14100"/>
        <pc:sldMkLst>
          <pc:docMk/>
          <pc:sldMk cId="0" sldId="307"/>
        </pc:sldMkLst>
        <pc:spChg chg="mod">
          <ac:chgData name="Sven Van Hulle" userId="2dfac925-023a-48b6-8c8d-764a07652c1c" providerId="ADAL" clId="{2034C32A-C120-4B1A-AACC-C632E2EA905A}" dt="2021-04-15T10:23:27.107" v="4857" actId="14100"/>
          <ac:spMkLst>
            <pc:docMk/>
            <pc:sldMk cId="0" sldId="307"/>
            <ac:spMk id="574" creationId="{00000000-0000-0000-0000-000000000000}"/>
          </ac:spMkLst>
        </pc:spChg>
      </pc:sldChg>
      <pc:sldChg chg="modSp mod">
        <pc:chgData name="Sven Van Hulle" userId="2dfac925-023a-48b6-8c8d-764a07652c1c" providerId="ADAL" clId="{2034C32A-C120-4B1A-AACC-C632E2EA905A}" dt="2021-04-15T09:34:37.472" v="2899" actId="20577"/>
        <pc:sldMkLst>
          <pc:docMk/>
          <pc:sldMk cId="2582766007" sldId="312"/>
        </pc:sldMkLst>
        <pc:spChg chg="mod">
          <ac:chgData name="Sven Van Hulle" userId="2dfac925-023a-48b6-8c8d-764a07652c1c" providerId="ADAL" clId="{2034C32A-C120-4B1A-AACC-C632E2EA905A}" dt="2021-04-15T09:34:37.472" v="2899" actId="20577"/>
          <ac:spMkLst>
            <pc:docMk/>
            <pc:sldMk cId="2582766007" sldId="312"/>
            <ac:spMk id="9" creationId="{3649F378-2A06-4F21-9A05-B469446323BA}"/>
          </ac:spMkLst>
        </pc:spChg>
      </pc:sldChg>
      <pc:sldChg chg="modSp mod">
        <pc:chgData name="Sven Van Hulle" userId="2dfac925-023a-48b6-8c8d-764a07652c1c" providerId="ADAL" clId="{2034C32A-C120-4B1A-AACC-C632E2EA905A}" dt="2021-04-15T09:46:22.229" v="4023" actId="1076"/>
        <pc:sldMkLst>
          <pc:docMk/>
          <pc:sldMk cId="3905575646" sldId="316"/>
        </pc:sldMkLst>
        <pc:spChg chg="mod">
          <ac:chgData name="Sven Van Hulle" userId="2dfac925-023a-48b6-8c8d-764a07652c1c" providerId="ADAL" clId="{2034C32A-C120-4B1A-AACC-C632E2EA905A}" dt="2021-04-15T09:46:22.229" v="4023" actId="1076"/>
          <ac:spMkLst>
            <pc:docMk/>
            <pc:sldMk cId="3905575646" sldId="316"/>
            <ac:spMk id="2" creationId="{8C4A41C1-CD79-4FF5-A4EE-CB551DCA4344}"/>
          </ac:spMkLst>
        </pc:spChg>
        <pc:spChg chg="mod">
          <ac:chgData name="Sven Van Hulle" userId="2dfac925-023a-48b6-8c8d-764a07652c1c" providerId="ADAL" clId="{2034C32A-C120-4B1A-AACC-C632E2EA905A}" dt="2021-04-15T09:45:03.903" v="4006" actId="113"/>
          <ac:spMkLst>
            <pc:docMk/>
            <pc:sldMk cId="3905575646" sldId="316"/>
            <ac:spMk id="4" creationId="{06710FEE-5C98-462B-848B-611CC8ABC27B}"/>
          </ac:spMkLst>
        </pc:spChg>
        <pc:picChg chg="mod">
          <ac:chgData name="Sven Van Hulle" userId="2dfac925-023a-48b6-8c8d-764a07652c1c" providerId="ADAL" clId="{2034C32A-C120-4B1A-AACC-C632E2EA905A}" dt="2021-04-15T09:45:57.036" v="4017" actId="1076"/>
          <ac:picMkLst>
            <pc:docMk/>
            <pc:sldMk cId="3905575646" sldId="316"/>
            <ac:picMk id="6" creationId="{8100792A-82EB-4A8A-950C-98B73279C7D2}"/>
          </ac:picMkLst>
        </pc:picChg>
      </pc:sldChg>
      <pc:sldChg chg="modSp mod">
        <pc:chgData name="Sven Van Hulle" userId="2dfac925-023a-48b6-8c8d-764a07652c1c" providerId="ADAL" clId="{2034C32A-C120-4B1A-AACC-C632E2EA905A}" dt="2021-04-15T09:53:50.841" v="4457" actId="20577"/>
        <pc:sldMkLst>
          <pc:docMk/>
          <pc:sldMk cId="4147873588" sldId="317"/>
        </pc:sldMkLst>
        <pc:spChg chg="mod">
          <ac:chgData name="Sven Van Hulle" userId="2dfac925-023a-48b6-8c8d-764a07652c1c" providerId="ADAL" clId="{2034C32A-C120-4B1A-AACC-C632E2EA905A}" dt="2021-04-15T09:53:19.165" v="4384" actId="20577"/>
          <ac:spMkLst>
            <pc:docMk/>
            <pc:sldMk cId="4147873588" sldId="317"/>
            <ac:spMk id="2" creationId="{B0860E44-3D27-428E-8905-766F777B538F}"/>
          </ac:spMkLst>
        </pc:spChg>
        <pc:spChg chg="mod">
          <ac:chgData name="Sven Van Hulle" userId="2dfac925-023a-48b6-8c8d-764a07652c1c" providerId="ADAL" clId="{2034C32A-C120-4B1A-AACC-C632E2EA905A}" dt="2021-04-15T09:53:50.841" v="4457" actId="20577"/>
          <ac:spMkLst>
            <pc:docMk/>
            <pc:sldMk cId="4147873588" sldId="317"/>
            <ac:spMk id="3" creationId="{772168D3-1C2F-46AE-90B6-CE86F60C6D25}"/>
          </ac:spMkLst>
        </pc:spChg>
      </pc:sldChg>
      <pc:sldChg chg="modSp mod">
        <pc:chgData name="Sven Van Hulle" userId="2dfac925-023a-48b6-8c8d-764a07652c1c" providerId="ADAL" clId="{2034C32A-C120-4B1A-AACC-C632E2EA905A}" dt="2021-04-15T10:09:41.068" v="4842" actId="20577"/>
        <pc:sldMkLst>
          <pc:docMk/>
          <pc:sldMk cId="1271258065" sldId="318"/>
        </pc:sldMkLst>
        <pc:spChg chg="mod">
          <ac:chgData name="Sven Van Hulle" userId="2dfac925-023a-48b6-8c8d-764a07652c1c" providerId="ADAL" clId="{2034C32A-C120-4B1A-AACC-C632E2EA905A}" dt="2021-04-15T10:09:41.068" v="4842" actId="20577"/>
          <ac:spMkLst>
            <pc:docMk/>
            <pc:sldMk cId="1271258065" sldId="318"/>
            <ac:spMk id="2" creationId="{C108C91B-1B9B-48E7-BDF1-12B0A03EEAF9}"/>
          </ac:spMkLst>
        </pc:spChg>
      </pc:sldChg>
      <pc:sldChg chg="modSp mod">
        <pc:chgData name="Sven Van Hulle" userId="2dfac925-023a-48b6-8c8d-764a07652c1c" providerId="ADAL" clId="{2034C32A-C120-4B1A-AACC-C632E2EA905A}" dt="2021-04-15T10:09:55.662" v="4845" actId="20577"/>
        <pc:sldMkLst>
          <pc:docMk/>
          <pc:sldMk cId="1851786051" sldId="319"/>
        </pc:sldMkLst>
        <pc:spChg chg="mod">
          <ac:chgData name="Sven Van Hulle" userId="2dfac925-023a-48b6-8c8d-764a07652c1c" providerId="ADAL" clId="{2034C32A-C120-4B1A-AACC-C632E2EA905A}" dt="2021-04-15T10:09:55.662" v="4845" actId="20577"/>
          <ac:spMkLst>
            <pc:docMk/>
            <pc:sldMk cId="1851786051" sldId="319"/>
            <ac:spMk id="2" creationId="{02190239-22EE-4867-A26E-1196B3D58540}"/>
          </ac:spMkLst>
        </pc:spChg>
      </pc:sldChg>
      <pc:sldChg chg="modSp mod">
        <pc:chgData name="Sven Van Hulle" userId="2dfac925-023a-48b6-8c8d-764a07652c1c" providerId="ADAL" clId="{2034C32A-C120-4B1A-AACC-C632E2EA905A}" dt="2021-04-15T10:10:10.748" v="4851" actId="20577"/>
        <pc:sldMkLst>
          <pc:docMk/>
          <pc:sldMk cId="2817371016" sldId="320"/>
        </pc:sldMkLst>
        <pc:spChg chg="mod">
          <ac:chgData name="Sven Van Hulle" userId="2dfac925-023a-48b6-8c8d-764a07652c1c" providerId="ADAL" clId="{2034C32A-C120-4B1A-AACC-C632E2EA905A}" dt="2021-04-15T10:10:10.748" v="4851" actId="20577"/>
          <ac:spMkLst>
            <pc:docMk/>
            <pc:sldMk cId="2817371016" sldId="320"/>
            <ac:spMk id="2" creationId="{D3C8A5D2-41C2-46FE-A812-74B01E84288D}"/>
          </ac:spMkLst>
        </pc:spChg>
      </pc:sldChg>
      <pc:sldChg chg="modSp mod">
        <pc:chgData name="Sven Van Hulle" userId="2dfac925-023a-48b6-8c8d-764a07652c1c" providerId="ADAL" clId="{2034C32A-C120-4B1A-AACC-C632E2EA905A}" dt="2021-04-15T10:44:36.642" v="4920" actId="1076"/>
        <pc:sldMkLst>
          <pc:docMk/>
          <pc:sldMk cId="860296208" sldId="321"/>
        </pc:sldMkLst>
        <pc:spChg chg="mod">
          <ac:chgData name="Sven Van Hulle" userId="2dfac925-023a-48b6-8c8d-764a07652c1c" providerId="ADAL" clId="{2034C32A-C120-4B1A-AACC-C632E2EA905A}" dt="2021-04-15T10:44:34.281" v="4918" actId="20577"/>
          <ac:spMkLst>
            <pc:docMk/>
            <pc:sldMk cId="860296208" sldId="321"/>
            <ac:spMk id="2" creationId="{0F6AA05B-F3BF-4C31-AB60-E0291CFB9B90}"/>
          </ac:spMkLst>
        </pc:spChg>
        <pc:spChg chg="mod">
          <ac:chgData name="Sven Van Hulle" userId="2dfac925-023a-48b6-8c8d-764a07652c1c" providerId="ADAL" clId="{2034C32A-C120-4B1A-AACC-C632E2EA905A}" dt="2021-04-15T09:52:46.740" v="4358" actId="1076"/>
          <ac:spMkLst>
            <pc:docMk/>
            <pc:sldMk cId="860296208" sldId="321"/>
            <ac:spMk id="3" creationId="{A74E0514-B109-4600-9956-36F40B8864BD}"/>
          </ac:spMkLst>
        </pc:spChg>
        <pc:picChg chg="mod">
          <ac:chgData name="Sven Van Hulle" userId="2dfac925-023a-48b6-8c8d-764a07652c1c" providerId="ADAL" clId="{2034C32A-C120-4B1A-AACC-C632E2EA905A}" dt="2021-04-15T10:44:36.642" v="4920" actId="1076"/>
          <ac:picMkLst>
            <pc:docMk/>
            <pc:sldMk cId="860296208" sldId="321"/>
            <ac:picMk id="7" creationId="{2745E467-EF95-4115-8E9B-D29D3B707FF5}"/>
          </ac:picMkLst>
        </pc:picChg>
      </pc:sldChg>
      <pc:sldChg chg="modSp mod">
        <pc:chgData name="Sven Van Hulle" userId="2dfac925-023a-48b6-8c8d-764a07652c1c" providerId="ADAL" clId="{2034C32A-C120-4B1A-AACC-C632E2EA905A}" dt="2021-04-15T09:23:43.940" v="2210" actId="20577"/>
        <pc:sldMkLst>
          <pc:docMk/>
          <pc:sldMk cId="3580389718" sldId="322"/>
        </pc:sldMkLst>
        <pc:spChg chg="mod">
          <ac:chgData name="Sven Van Hulle" userId="2dfac925-023a-48b6-8c8d-764a07652c1c" providerId="ADAL" clId="{2034C32A-C120-4B1A-AACC-C632E2EA905A}" dt="2021-04-15T09:23:43.940" v="2210" actId="20577"/>
          <ac:spMkLst>
            <pc:docMk/>
            <pc:sldMk cId="3580389718" sldId="322"/>
            <ac:spMk id="5" creationId="{65296B40-4730-4011-9C16-CF06D8E57CF0}"/>
          </ac:spMkLst>
        </pc:spChg>
      </pc:sldChg>
      <pc:sldChg chg="modSp mod">
        <pc:chgData name="Sven Van Hulle" userId="2dfac925-023a-48b6-8c8d-764a07652c1c" providerId="ADAL" clId="{2034C32A-C120-4B1A-AACC-C632E2EA905A}" dt="2021-04-15T09:29:07.662" v="2528" actId="1076"/>
        <pc:sldMkLst>
          <pc:docMk/>
          <pc:sldMk cId="3621991534" sldId="324"/>
        </pc:sldMkLst>
        <pc:spChg chg="mod">
          <ac:chgData name="Sven Van Hulle" userId="2dfac925-023a-48b6-8c8d-764a07652c1c" providerId="ADAL" clId="{2034C32A-C120-4B1A-AACC-C632E2EA905A}" dt="2021-04-15T09:28:27.123" v="2523" actId="20577"/>
          <ac:spMkLst>
            <pc:docMk/>
            <pc:sldMk cId="3621991534" sldId="324"/>
            <ac:spMk id="3" creationId="{4CB46F45-BB98-45CE-A998-7AE0235B16B3}"/>
          </ac:spMkLst>
        </pc:spChg>
        <pc:picChg chg="mod">
          <ac:chgData name="Sven Van Hulle" userId="2dfac925-023a-48b6-8c8d-764a07652c1c" providerId="ADAL" clId="{2034C32A-C120-4B1A-AACC-C632E2EA905A}" dt="2021-04-15T09:29:07.662" v="2528" actId="1076"/>
          <ac:picMkLst>
            <pc:docMk/>
            <pc:sldMk cId="3621991534" sldId="324"/>
            <ac:picMk id="6" creationId="{355A9467-6520-4726-BDD4-DF9C99BD2E6F}"/>
          </ac:picMkLst>
        </pc:picChg>
        <pc:picChg chg="mod">
          <ac:chgData name="Sven Van Hulle" userId="2dfac925-023a-48b6-8c8d-764a07652c1c" providerId="ADAL" clId="{2034C32A-C120-4B1A-AACC-C632E2EA905A}" dt="2021-04-15T09:28:51.246" v="2526" actId="1076"/>
          <ac:picMkLst>
            <pc:docMk/>
            <pc:sldMk cId="3621991534" sldId="324"/>
            <ac:picMk id="8" creationId="{89ADEF1E-0927-47E8-B60B-31577F78F5F6}"/>
          </ac:picMkLst>
        </pc:picChg>
        <pc:picChg chg="mod">
          <ac:chgData name="Sven Van Hulle" userId="2dfac925-023a-48b6-8c8d-764a07652c1c" providerId="ADAL" clId="{2034C32A-C120-4B1A-AACC-C632E2EA905A}" dt="2021-04-15T09:28:39.974" v="2524" actId="1076"/>
          <ac:picMkLst>
            <pc:docMk/>
            <pc:sldMk cId="3621991534" sldId="324"/>
            <ac:picMk id="10" creationId="{DD3564DD-D855-4332-8946-BA9F6ECC8B82}"/>
          </ac:picMkLst>
        </pc:picChg>
        <pc:picChg chg="mod">
          <ac:chgData name="Sven Van Hulle" userId="2dfac925-023a-48b6-8c8d-764a07652c1c" providerId="ADAL" clId="{2034C32A-C120-4B1A-AACC-C632E2EA905A}" dt="2021-04-15T09:29:02.525" v="2527" actId="1076"/>
          <ac:picMkLst>
            <pc:docMk/>
            <pc:sldMk cId="3621991534" sldId="324"/>
            <ac:picMk id="12" creationId="{8124941B-014F-4769-B8E1-73615809914C}"/>
          </ac:picMkLst>
        </pc:picChg>
        <pc:picChg chg="mod">
          <ac:chgData name="Sven Van Hulle" userId="2dfac925-023a-48b6-8c8d-764a07652c1c" providerId="ADAL" clId="{2034C32A-C120-4B1A-AACC-C632E2EA905A}" dt="2021-04-15T09:28:45.997" v="2525" actId="1076"/>
          <ac:picMkLst>
            <pc:docMk/>
            <pc:sldMk cId="3621991534" sldId="324"/>
            <ac:picMk id="14" creationId="{CD19FC37-092C-47A5-B67A-750B2E56EADD}"/>
          </ac:picMkLst>
        </pc:picChg>
      </pc:sldChg>
      <pc:sldChg chg="modSp mod">
        <pc:chgData name="Sven Van Hulle" userId="2dfac925-023a-48b6-8c8d-764a07652c1c" providerId="ADAL" clId="{2034C32A-C120-4B1A-AACC-C632E2EA905A}" dt="2021-04-15T09:35:16.189" v="3011" actId="20577"/>
        <pc:sldMkLst>
          <pc:docMk/>
          <pc:sldMk cId="3868044697" sldId="328"/>
        </pc:sldMkLst>
        <pc:spChg chg="mod">
          <ac:chgData name="Sven Van Hulle" userId="2dfac925-023a-48b6-8c8d-764a07652c1c" providerId="ADAL" clId="{2034C32A-C120-4B1A-AACC-C632E2EA905A}" dt="2021-04-15T09:35:16.189" v="3011" actId="20577"/>
          <ac:spMkLst>
            <pc:docMk/>
            <pc:sldMk cId="3868044697" sldId="328"/>
            <ac:spMk id="2" creationId="{7BE16E85-19FC-4B48-BE44-6B5AF998E800}"/>
          </ac:spMkLst>
        </pc:spChg>
      </pc:sldChg>
      <pc:sldChg chg="modSp mod">
        <pc:chgData name="Sven Van Hulle" userId="2dfac925-023a-48b6-8c8d-764a07652c1c" providerId="ADAL" clId="{2034C32A-C120-4B1A-AACC-C632E2EA905A}" dt="2021-04-15T09:35:27.007" v="3014" actId="20577"/>
        <pc:sldMkLst>
          <pc:docMk/>
          <pc:sldMk cId="1431819454" sldId="329"/>
        </pc:sldMkLst>
        <pc:spChg chg="mod">
          <ac:chgData name="Sven Van Hulle" userId="2dfac925-023a-48b6-8c8d-764a07652c1c" providerId="ADAL" clId="{2034C32A-C120-4B1A-AACC-C632E2EA905A}" dt="2021-04-15T09:35:27.007" v="3014" actId="20577"/>
          <ac:spMkLst>
            <pc:docMk/>
            <pc:sldMk cId="1431819454" sldId="329"/>
            <ac:spMk id="2" creationId="{7BE16E85-19FC-4B48-BE44-6B5AF998E800}"/>
          </ac:spMkLst>
        </pc:spChg>
      </pc:sldChg>
      <pc:sldChg chg="modSp mod">
        <pc:chgData name="Sven Van Hulle" userId="2dfac925-023a-48b6-8c8d-764a07652c1c" providerId="ADAL" clId="{2034C32A-C120-4B1A-AACC-C632E2EA905A}" dt="2021-04-15T09:33:23.356" v="2861" actId="20577"/>
        <pc:sldMkLst>
          <pc:docMk/>
          <pc:sldMk cId="489321097" sldId="335"/>
        </pc:sldMkLst>
        <pc:spChg chg="mod">
          <ac:chgData name="Sven Van Hulle" userId="2dfac925-023a-48b6-8c8d-764a07652c1c" providerId="ADAL" clId="{2034C32A-C120-4B1A-AACC-C632E2EA905A}" dt="2021-04-15T09:33:23.356" v="2861" actId="20577"/>
          <ac:spMkLst>
            <pc:docMk/>
            <pc:sldMk cId="489321097" sldId="335"/>
            <ac:spMk id="3" creationId="{1F94E38E-2227-44FB-B091-015B1715CA52}"/>
          </ac:spMkLst>
        </pc:spChg>
      </pc:sldChg>
      <pc:sldChg chg="modSp mod">
        <pc:chgData name="Sven Van Hulle" userId="2dfac925-023a-48b6-8c8d-764a07652c1c" providerId="ADAL" clId="{2034C32A-C120-4B1A-AACC-C632E2EA905A}" dt="2021-04-15T10:10:04.209" v="4848" actId="20577"/>
        <pc:sldMkLst>
          <pc:docMk/>
          <pc:sldMk cId="3382755277" sldId="336"/>
        </pc:sldMkLst>
        <pc:spChg chg="mod">
          <ac:chgData name="Sven Van Hulle" userId="2dfac925-023a-48b6-8c8d-764a07652c1c" providerId="ADAL" clId="{2034C32A-C120-4B1A-AACC-C632E2EA905A}" dt="2021-04-15T10:10:04.209" v="4848" actId="20577"/>
          <ac:spMkLst>
            <pc:docMk/>
            <pc:sldMk cId="3382755277" sldId="336"/>
            <ac:spMk id="2" creationId="{02190239-22EE-4867-A26E-1196B3D58540}"/>
          </ac:spMkLst>
        </pc:spChg>
      </pc:sldChg>
      <pc:sldChg chg="modSp mod">
        <pc:chgData name="Sven Van Hulle" userId="2dfac925-023a-48b6-8c8d-764a07652c1c" providerId="ADAL" clId="{2034C32A-C120-4B1A-AACC-C632E2EA905A}" dt="2021-04-15T10:10:16.661" v="4854" actId="20577"/>
        <pc:sldMkLst>
          <pc:docMk/>
          <pc:sldMk cId="628455999" sldId="337"/>
        </pc:sldMkLst>
        <pc:spChg chg="mod">
          <ac:chgData name="Sven Van Hulle" userId="2dfac925-023a-48b6-8c8d-764a07652c1c" providerId="ADAL" clId="{2034C32A-C120-4B1A-AACC-C632E2EA905A}" dt="2021-04-15T10:10:16.661" v="4854" actId="20577"/>
          <ac:spMkLst>
            <pc:docMk/>
            <pc:sldMk cId="628455999" sldId="337"/>
            <ac:spMk id="2" creationId="{D689A8A0-1C50-4FE0-8B00-B016BA5A478E}"/>
          </ac:spMkLst>
        </pc:spChg>
      </pc:sldChg>
      <pc:sldChg chg="modSp mod">
        <pc:chgData name="Sven Van Hulle" userId="2dfac925-023a-48b6-8c8d-764a07652c1c" providerId="ADAL" clId="{2034C32A-C120-4B1A-AACC-C632E2EA905A}" dt="2021-04-15T10:08:58.745" v="4831" actId="313"/>
        <pc:sldMkLst>
          <pc:docMk/>
          <pc:sldMk cId="1052150239" sldId="338"/>
        </pc:sldMkLst>
        <pc:spChg chg="mod">
          <ac:chgData name="Sven Van Hulle" userId="2dfac925-023a-48b6-8c8d-764a07652c1c" providerId="ADAL" clId="{2034C32A-C120-4B1A-AACC-C632E2EA905A}" dt="2021-04-15T10:08:58.745" v="4831" actId="313"/>
          <ac:spMkLst>
            <pc:docMk/>
            <pc:sldMk cId="1052150239" sldId="338"/>
            <ac:spMk id="3" creationId="{CA8ED349-B88A-4295-8CA0-62AE003FFF3A}"/>
          </ac:spMkLst>
        </pc:spChg>
      </pc:sldChg>
      <pc:sldChg chg="modSp mod">
        <pc:chgData name="Sven Van Hulle" userId="2dfac925-023a-48b6-8c8d-764a07652c1c" providerId="ADAL" clId="{2034C32A-C120-4B1A-AACC-C632E2EA905A}" dt="2021-04-15T09:16:33.442" v="1606" actId="20577"/>
        <pc:sldMkLst>
          <pc:docMk/>
          <pc:sldMk cId="652043620" sldId="340"/>
        </pc:sldMkLst>
        <pc:spChg chg="mod">
          <ac:chgData name="Sven Van Hulle" userId="2dfac925-023a-48b6-8c8d-764a07652c1c" providerId="ADAL" clId="{2034C32A-C120-4B1A-AACC-C632E2EA905A}" dt="2021-04-15T09:11:59.781" v="1235" actId="20577"/>
          <ac:spMkLst>
            <pc:docMk/>
            <pc:sldMk cId="652043620" sldId="340"/>
            <ac:spMk id="255" creationId="{00000000-0000-0000-0000-000000000000}"/>
          </ac:spMkLst>
        </pc:spChg>
        <pc:spChg chg="mod">
          <ac:chgData name="Sven Van Hulle" userId="2dfac925-023a-48b6-8c8d-764a07652c1c" providerId="ADAL" clId="{2034C32A-C120-4B1A-AACC-C632E2EA905A}" dt="2021-04-15T09:16:33.442" v="1606" actId="20577"/>
          <ac:spMkLst>
            <pc:docMk/>
            <pc:sldMk cId="652043620" sldId="340"/>
            <ac:spMk id="256" creationId="{00000000-0000-0000-0000-000000000000}"/>
          </ac:spMkLst>
        </pc:spChg>
      </pc:sldChg>
      <pc:sldChg chg="modSp mod">
        <pc:chgData name="Sven Van Hulle" userId="2dfac925-023a-48b6-8c8d-764a07652c1c" providerId="ADAL" clId="{2034C32A-C120-4B1A-AACC-C632E2EA905A}" dt="2021-04-15T09:11:24.789" v="1230" actId="20577"/>
        <pc:sldMkLst>
          <pc:docMk/>
          <pc:sldMk cId="714065012" sldId="341"/>
        </pc:sldMkLst>
        <pc:spChg chg="mod">
          <ac:chgData name="Sven Van Hulle" userId="2dfac925-023a-48b6-8c8d-764a07652c1c" providerId="ADAL" clId="{2034C32A-C120-4B1A-AACC-C632E2EA905A}" dt="2021-04-15T09:09:03.831" v="976" actId="20577"/>
          <ac:spMkLst>
            <pc:docMk/>
            <pc:sldMk cId="714065012" sldId="341"/>
            <ac:spMk id="255" creationId="{00000000-0000-0000-0000-000000000000}"/>
          </ac:spMkLst>
        </pc:spChg>
        <pc:spChg chg="mod">
          <ac:chgData name="Sven Van Hulle" userId="2dfac925-023a-48b6-8c8d-764a07652c1c" providerId="ADAL" clId="{2034C32A-C120-4B1A-AACC-C632E2EA905A}" dt="2021-04-15T09:11:24.789" v="1230" actId="20577"/>
          <ac:spMkLst>
            <pc:docMk/>
            <pc:sldMk cId="714065012" sldId="341"/>
            <ac:spMk id="256" creationId="{00000000-0000-0000-0000-000000000000}"/>
          </ac:spMkLst>
        </pc:spChg>
      </pc:sldChg>
      <pc:sldChg chg="modSp mod">
        <pc:chgData name="Sven Van Hulle" userId="2dfac925-023a-48b6-8c8d-764a07652c1c" providerId="ADAL" clId="{2034C32A-C120-4B1A-AACC-C632E2EA905A}" dt="2021-04-15T09:19:10.890" v="1858" actId="20577"/>
        <pc:sldMkLst>
          <pc:docMk/>
          <pc:sldMk cId="2273694024" sldId="343"/>
        </pc:sldMkLst>
        <pc:spChg chg="mod">
          <ac:chgData name="Sven Van Hulle" userId="2dfac925-023a-48b6-8c8d-764a07652c1c" providerId="ADAL" clId="{2034C32A-C120-4B1A-AACC-C632E2EA905A}" dt="2021-04-15T09:19:10.890" v="1858" actId="20577"/>
          <ac:spMkLst>
            <pc:docMk/>
            <pc:sldMk cId="2273694024" sldId="343"/>
            <ac:spMk id="256" creationId="{00000000-0000-0000-0000-000000000000}"/>
          </ac:spMkLst>
        </pc:spChg>
      </pc:sldChg>
      <pc:sldChg chg="modSp mod">
        <pc:chgData name="Sven Van Hulle" userId="2dfac925-023a-48b6-8c8d-764a07652c1c" providerId="ADAL" clId="{2034C32A-C120-4B1A-AACC-C632E2EA905A}" dt="2021-04-15T09:34:47.735" v="2928" actId="20577"/>
        <pc:sldMkLst>
          <pc:docMk/>
          <pc:sldMk cId="3343352623" sldId="344"/>
        </pc:sldMkLst>
        <pc:spChg chg="mod">
          <ac:chgData name="Sven Van Hulle" userId="2dfac925-023a-48b6-8c8d-764a07652c1c" providerId="ADAL" clId="{2034C32A-C120-4B1A-AACC-C632E2EA905A}" dt="2021-04-15T09:34:47.735" v="2928" actId="20577"/>
          <ac:spMkLst>
            <pc:docMk/>
            <pc:sldMk cId="3343352623" sldId="344"/>
            <ac:spMk id="255" creationId="{00000000-0000-0000-0000-000000000000}"/>
          </ac:spMkLst>
        </pc:spChg>
        <pc:graphicFrameChg chg="mod">
          <ac:chgData name="Sven Van Hulle" userId="2dfac925-023a-48b6-8c8d-764a07652c1c" providerId="ADAL" clId="{2034C32A-C120-4B1A-AACC-C632E2EA905A}" dt="2021-04-15T09:34:39.351" v="2900"/>
          <ac:graphicFrameMkLst>
            <pc:docMk/>
            <pc:sldMk cId="3343352623" sldId="344"/>
            <ac:graphicFrameMk id="9" creationId="{E94B5CED-2FBB-4559-B65C-09B3FE870BF2}"/>
          </ac:graphicFrameMkLst>
        </pc:graphicFrameChg>
      </pc:sldChg>
      <pc:sldChg chg="modSp mod">
        <pc:chgData name="Sven Van Hulle" userId="2dfac925-023a-48b6-8c8d-764a07652c1c" providerId="ADAL" clId="{2034C32A-C120-4B1A-AACC-C632E2EA905A}" dt="2021-04-15T09:34:56.671" v="2957" actId="20577"/>
        <pc:sldMkLst>
          <pc:docMk/>
          <pc:sldMk cId="3047762172" sldId="345"/>
        </pc:sldMkLst>
        <pc:spChg chg="mod">
          <ac:chgData name="Sven Van Hulle" userId="2dfac925-023a-48b6-8c8d-764a07652c1c" providerId="ADAL" clId="{2034C32A-C120-4B1A-AACC-C632E2EA905A}" dt="2021-04-15T09:34:56.671" v="2957" actId="20577"/>
          <ac:spMkLst>
            <pc:docMk/>
            <pc:sldMk cId="3047762172" sldId="345"/>
            <ac:spMk id="255" creationId="{00000000-0000-0000-0000-000000000000}"/>
          </ac:spMkLst>
        </pc:spChg>
      </pc:sldChg>
      <pc:sldChg chg="addSp modSp mod">
        <pc:chgData name="Sven Van Hulle" userId="2dfac925-023a-48b6-8c8d-764a07652c1c" providerId="ADAL" clId="{2034C32A-C120-4B1A-AACC-C632E2EA905A}" dt="2021-04-15T10:07:58.756" v="4775" actId="1076"/>
        <pc:sldMkLst>
          <pc:docMk/>
          <pc:sldMk cId="3476441793" sldId="347"/>
        </pc:sldMkLst>
        <pc:spChg chg="add mod">
          <ac:chgData name="Sven Van Hulle" userId="2dfac925-023a-48b6-8c8d-764a07652c1c" providerId="ADAL" clId="{2034C32A-C120-4B1A-AACC-C632E2EA905A}" dt="2021-04-15T10:07:58.756" v="4775" actId="1076"/>
          <ac:spMkLst>
            <pc:docMk/>
            <pc:sldMk cId="3476441793" sldId="347"/>
            <ac:spMk id="3" creationId="{52DED154-C717-4820-8B60-7786ABFCE974}"/>
          </ac:spMkLst>
        </pc:spChg>
        <pc:spChg chg="mod">
          <ac:chgData name="Sven Van Hulle" userId="2dfac925-023a-48b6-8c8d-764a07652c1c" providerId="ADAL" clId="{2034C32A-C120-4B1A-AACC-C632E2EA905A}" dt="2021-04-15T10:06:07.823" v="4712" actId="20577"/>
          <ac:spMkLst>
            <pc:docMk/>
            <pc:sldMk cId="3476441793" sldId="347"/>
            <ac:spMk id="80" creationId="{00000000-0000-0000-0000-000000000000}"/>
          </ac:spMkLst>
        </pc:spChg>
        <pc:spChg chg="mod">
          <ac:chgData name="Sven Van Hulle" userId="2dfac925-023a-48b6-8c8d-764a07652c1c" providerId="ADAL" clId="{2034C32A-C120-4B1A-AACC-C632E2EA905A}" dt="2021-04-15T10:06:12.315" v="4714" actId="1076"/>
          <ac:spMkLst>
            <pc:docMk/>
            <pc:sldMk cId="3476441793" sldId="347"/>
            <ac:spMk id="81" creationId="{00000000-0000-0000-0000-000000000000}"/>
          </ac:spMkLst>
        </pc:spChg>
      </pc:sldChg>
      <pc:sldChg chg="del">
        <pc:chgData name="Sven Van Hulle" userId="2dfac925-023a-48b6-8c8d-764a07652c1c" providerId="ADAL" clId="{2034C32A-C120-4B1A-AACC-C632E2EA905A}" dt="2021-04-15T09:16:56.132" v="1607" actId="47"/>
        <pc:sldMkLst>
          <pc:docMk/>
          <pc:sldMk cId="1095798761" sldId="348"/>
        </pc:sldMkLst>
      </pc:sldChg>
      <pc:sldChg chg="del">
        <pc:chgData name="Sven Van Hulle" userId="2dfac925-023a-48b6-8c8d-764a07652c1c" providerId="ADAL" clId="{2034C32A-C120-4B1A-AACC-C632E2EA905A}" dt="2021-04-15T09:34:05.785" v="2862" actId="47"/>
        <pc:sldMkLst>
          <pc:docMk/>
          <pc:sldMk cId="462578096" sldId="349"/>
        </pc:sldMkLst>
      </pc:sldChg>
      <pc:sldChg chg="modSp mod">
        <pc:chgData name="Sven Van Hulle" userId="2dfac925-023a-48b6-8c8d-764a07652c1c" providerId="ADAL" clId="{2034C32A-C120-4B1A-AACC-C632E2EA905A}" dt="2021-04-15T09:35:06.336" v="2985" actId="20577"/>
        <pc:sldMkLst>
          <pc:docMk/>
          <pc:sldMk cId="537408691" sldId="350"/>
        </pc:sldMkLst>
        <pc:spChg chg="mod">
          <ac:chgData name="Sven Van Hulle" userId="2dfac925-023a-48b6-8c8d-764a07652c1c" providerId="ADAL" clId="{2034C32A-C120-4B1A-AACC-C632E2EA905A}" dt="2021-04-15T09:35:06.336" v="2985" actId="20577"/>
          <ac:spMkLst>
            <pc:docMk/>
            <pc:sldMk cId="537408691" sldId="350"/>
            <ac:spMk id="2" creationId="{0345D12A-068A-4977-A15F-CCC86A0B525A}"/>
          </ac:spMkLst>
        </pc:spChg>
      </pc:sldChg>
      <pc:sldChg chg="del">
        <pc:chgData name="Sven Van Hulle" userId="2dfac925-023a-48b6-8c8d-764a07652c1c" providerId="ADAL" clId="{2034C32A-C120-4B1A-AACC-C632E2EA905A}" dt="2021-04-15T09:47:28.125" v="4039" actId="47"/>
        <pc:sldMkLst>
          <pc:docMk/>
          <pc:sldMk cId="2578602340" sldId="351"/>
        </pc:sldMkLst>
      </pc:sldChg>
      <pc:sldChg chg="del">
        <pc:chgData name="Sven Van Hulle" userId="2dfac925-023a-48b6-8c8d-764a07652c1c" providerId="ADAL" clId="{2034C32A-C120-4B1A-AACC-C632E2EA905A}" dt="2021-04-15T09:52:56.178" v="4359" actId="47"/>
        <pc:sldMkLst>
          <pc:docMk/>
          <pc:sldMk cId="2993314450" sldId="352"/>
        </pc:sldMkLst>
      </pc:sldChg>
      <pc:sldChg chg="addSp delSp modSp mod">
        <pc:chgData name="Sven Van Hulle" userId="2dfac925-023a-48b6-8c8d-764a07652c1c" providerId="ADAL" clId="{2034C32A-C120-4B1A-AACC-C632E2EA905A}" dt="2021-04-15T09:47:06.099" v="4033" actId="20577"/>
        <pc:sldMkLst>
          <pc:docMk/>
          <pc:sldMk cId="454253001" sldId="354"/>
        </pc:sldMkLst>
        <pc:spChg chg="add del mod">
          <ac:chgData name="Sven Van Hulle" userId="2dfac925-023a-48b6-8c8d-764a07652c1c" providerId="ADAL" clId="{2034C32A-C120-4B1A-AACC-C632E2EA905A}" dt="2021-04-15T09:47:06.099" v="4033" actId="20577"/>
          <ac:spMkLst>
            <pc:docMk/>
            <pc:sldMk cId="454253001" sldId="354"/>
            <ac:spMk id="2" creationId="{8C4A41C1-CD79-4FF5-A4EE-CB551DCA4344}"/>
          </ac:spMkLst>
        </pc:spChg>
        <pc:spChg chg="add del mod">
          <ac:chgData name="Sven Van Hulle" userId="2dfac925-023a-48b6-8c8d-764a07652c1c" providerId="ADAL" clId="{2034C32A-C120-4B1A-AACC-C632E2EA905A}" dt="2021-04-15T09:46:34.933" v="4025"/>
          <ac:spMkLst>
            <pc:docMk/>
            <pc:sldMk cId="454253001" sldId="354"/>
            <ac:spMk id="5" creationId="{CCB0FA8D-D221-4FF1-8C99-9BADF3E99686}"/>
          </ac:spMkLst>
        </pc:spChg>
        <pc:spChg chg="add del mod">
          <ac:chgData name="Sven Van Hulle" userId="2dfac925-023a-48b6-8c8d-764a07652c1c" providerId="ADAL" clId="{2034C32A-C120-4B1A-AACC-C632E2EA905A}" dt="2021-04-15T09:46:51.302" v="4029" actId="478"/>
          <ac:spMkLst>
            <pc:docMk/>
            <pc:sldMk cId="454253001" sldId="354"/>
            <ac:spMk id="6" creationId="{4B3A124E-65CF-4AC3-B2A1-6C001A67D350}"/>
          </ac:spMkLst>
        </pc:spChg>
        <pc:spChg chg="add del mod">
          <ac:chgData name="Sven Van Hulle" userId="2dfac925-023a-48b6-8c8d-764a07652c1c" providerId="ADAL" clId="{2034C32A-C120-4B1A-AACC-C632E2EA905A}" dt="2021-04-15T09:46:41.430" v="4028"/>
          <ac:spMkLst>
            <pc:docMk/>
            <pc:sldMk cId="454253001" sldId="354"/>
            <ac:spMk id="8" creationId="{E2D032C6-1AAF-46EE-994A-2D395DB4CDF4}"/>
          </ac:spMkLst>
        </pc:spChg>
      </pc:sldChg>
      <pc:sldChg chg="modSp mod">
        <pc:chgData name="Sven Van Hulle" userId="2dfac925-023a-48b6-8c8d-764a07652c1c" providerId="ADAL" clId="{2034C32A-C120-4B1A-AACC-C632E2EA905A}" dt="2021-04-15T09:47:14.344" v="4038" actId="20577"/>
        <pc:sldMkLst>
          <pc:docMk/>
          <pc:sldMk cId="2033098112" sldId="356"/>
        </pc:sldMkLst>
        <pc:spChg chg="mod">
          <ac:chgData name="Sven Van Hulle" userId="2dfac925-023a-48b6-8c8d-764a07652c1c" providerId="ADAL" clId="{2034C32A-C120-4B1A-AACC-C632E2EA905A}" dt="2021-04-15T09:47:14.344" v="4038" actId="20577"/>
          <ac:spMkLst>
            <pc:docMk/>
            <pc:sldMk cId="2033098112" sldId="356"/>
            <ac:spMk id="2" creationId="{8C4A41C1-CD79-4FF5-A4EE-CB551DCA4344}"/>
          </ac:spMkLst>
        </pc:spChg>
      </pc:sldChg>
      <pc:sldChg chg="del">
        <pc:chgData name="Sven Van Hulle" userId="2dfac925-023a-48b6-8c8d-764a07652c1c" providerId="ADAL" clId="{2034C32A-C120-4B1A-AACC-C632E2EA905A}" dt="2021-04-15T09:02:25.795" v="176" actId="47"/>
        <pc:sldMkLst>
          <pc:docMk/>
          <pc:sldMk cId="2358093874" sldId="357"/>
        </pc:sldMkLst>
      </pc:sldChg>
      <pc:sldChg chg="modSp mod">
        <pc:chgData name="Sven Van Hulle" userId="2dfac925-023a-48b6-8c8d-764a07652c1c" providerId="ADAL" clId="{2034C32A-C120-4B1A-AACC-C632E2EA905A}" dt="2021-04-15T09:41:17.268" v="3597" actId="20577"/>
        <pc:sldMkLst>
          <pc:docMk/>
          <pc:sldMk cId="2305695915" sldId="358"/>
        </pc:sldMkLst>
        <pc:spChg chg="mod">
          <ac:chgData name="Sven Van Hulle" userId="2dfac925-023a-48b6-8c8d-764a07652c1c" providerId="ADAL" clId="{2034C32A-C120-4B1A-AACC-C632E2EA905A}" dt="2021-04-15T09:40:55.691" v="3596" actId="6549"/>
          <ac:spMkLst>
            <pc:docMk/>
            <pc:sldMk cId="2305695915" sldId="358"/>
            <ac:spMk id="7" creationId="{C6813E2D-B348-4AEE-94B9-E1942CB4A528}"/>
          </ac:spMkLst>
        </pc:spChg>
        <pc:graphicFrameChg chg="mod modGraphic">
          <ac:chgData name="Sven Van Hulle" userId="2dfac925-023a-48b6-8c8d-764a07652c1c" providerId="ADAL" clId="{2034C32A-C120-4B1A-AACC-C632E2EA905A}" dt="2021-04-15T09:41:17.268" v="3597" actId="20577"/>
          <ac:graphicFrameMkLst>
            <pc:docMk/>
            <pc:sldMk cId="2305695915" sldId="358"/>
            <ac:graphicFrameMk id="14" creationId="{8992F7E4-85D0-4A4B-AD9F-6B725143015C}"/>
          </ac:graphicFrameMkLst>
        </pc:graphicFrameChg>
      </pc:sldChg>
      <pc:sldChg chg="modSp mod">
        <pc:chgData name="Sven Van Hulle" userId="2dfac925-023a-48b6-8c8d-764a07652c1c" providerId="ADAL" clId="{2034C32A-C120-4B1A-AACC-C632E2EA905A}" dt="2021-04-15T10:09:30.971" v="4837" actId="20577"/>
        <pc:sldMkLst>
          <pc:docMk/>
          <pc:sldMk cId="887662570" sldId="359"/>
        </pc:sldMkLst>
        <pc:spChg chg="mod">
          <ac:chgData name="Sven Van Hulle" userId="2dfac925-023a-48b6-8c8d-764a07652c1c" providerId="ADAL" clId="{2034C32A-C120-4B1A-AACC-C632E2EA905A}" dt="2021-04-15T10:09:30.971" v="4837" actId="20577"/>
          <ac:spMkLst>
            <pc:docMk/>
            <pc:sldMk cId="887662570" sldId="359"/>
            <ac:spMk id="2" creationId="{070EBF81-33EB-497C-BE03-0DE9EAAC5EE7}"/>
          </ac:spMkLst>
        </pc:spChg>
        <pc:spChg chg="mod">
          <ac:chgData name="Sven Van Hulle" userId="2dfac925-023a-48b6-8c8d-764a07652c1c" providerId="ADAL" clId="{2034C32A-C120-4B1A-AACC-C632E2EA905A}" dt="2021-04-15T09:51:25.781" v="4306" actId="14100"/>
          <ac:spMkLst>
            <pc:docMk/>
            <pc:sldMk cId="887662570" sldId="359"/>
            <ac:spMk id="3" creationId="{23A478EA-FC3D-479C-AD90-7D3F2685F962}"/>
          </ac:spMkLst>
        </pc:spChg>
      </pc:sldChg>
      <pc:sldChg chg="modSp add mod">
        <pc:chgData name="Sven Van Hulle" userId="2dfac925-023a-48b6-8c8d-764a07652c1c" providerId="ADAL" clId="{2034C32A-C120-4B1A-AACC-C632E2EA905A}" dt="2021-04-15T09:48:05.864" v="4045" actId="20577"/>
        <pc:sldMkLst>
          <pc:docMk/>
          <pc:sldMk cId="4064228166" sldId="360"/>
        </pc:sldMkLst>
        <pc:spChg chg="mod">
          <ac:chgData name="Sven Van Hulle" userId="2dfac925-023a-48b6-8c8d-764a07652c1c" providerId="ADAL" clId="{2034C32A-C120-4B1A-AACC-C632E2EA905A}" dt="2021-04-15T09:48:05.864" v="4045" actId="20577"/>
          <ac:spMkLst>
            <pc:docMk/>
            <pc:sldMk cId="4064228166" sldId="360"/>
            <ac:spMk id="3" creationId="{CA8ED349-B88A-4295-8CA0-62AE003FFF3A}"/>
          </ac:spMkLst>
        </pc:spChg>
      </pc:sldChg>
      <pc:sldChg chg="modSp add mod">
        <pc:chgData name="Sven Van Hulle" userId="2dfac925-023a-48b6-8c8d-764a07652c1c" providerId="ADAL" clId="{2034C32A-C120-4B1A-AACC-C632E2EA905A}" dt="2021-04-15T10:09:09.016" v="4832"/>
        <pc:sldMkLst>
          <pc:docMk/>
          <pc:sldMk cId="1736618217" sldId="361"/>
        </pc:sldMkLst>
        <pc:spChg chg="mod">
          <ac:chgData name="Sven Van Hulle" userId="2dfac925-023a-48b6-8c8d-764a07652c1c" providerId="ADAL" clId="{2034C32A-C120-4B1A-AACC-C632E2EA905A}" dt="2021-04-15T10:09:09.016" v="4832"/>
          <ac:spMkLst>
            <pc:docMk/>
            <pc:sldMk cId="1736618217" sldId="361"/>
            <ac:spMk id="3" creationId="{CA8ED349-B88A-4295-8CA0-62AE003FFF3A}"/>
          </ac:spMkLst>
        </pc:spChg>
      </pc:sldChg>
      <pc:sldChg chg="add del">
        <pc:chgData name="Sven Van Hulle" userId="2dfac925-023a-48b6-8c8d-764a07652c1c" providerId="ADAL" clId="{2034C32A-C120-4B1A-AACC-C632E2EA905A}" dt="2021-04-15T09:17:04.394" v="1611"/>
        <pc:sldMkLst>
          <pc:docMk/>
          <pc:sldMk cId="2531874255" sldId="361"/>
        </pc:sldMkLst>
      </pc:sldChg>
      <pc:sldChg chg="modSp add mod">
        <pc:chgData name="Sven Van Hulle" userId="2dfac925-023a-48b6-8c8d-764a07652c1c" providerId="ADAL" clId="{2034C32A-C120-4B1A-AACC-C632E2EA905A}" dt="2021-04-15T10:09:22.657" v="4834" actId="113"/>
        <pc:sldMkLst>
          <pc:docMk/>
          <pc:sldMk cId="1687917058" sldId="362"/>
        </pc:sldMkLst>
        <pc:spChg chg="mod">
          <ac:chgData name="Sven Van Hulle" userId="2dfac925-023a-48b6-8c8d-764a07652c1c" providerId="ADAL" clId="{2034C32A-C120-4B1A-AACC-C632E2EA905A}" dt="2021-04-15T10:09:22.657" v="4834" actId="113"/>
          <ac:spMkLst>
            <pc:docMk/>
            <pc:sldMk cId="1687917058" sldId="362"/>
            <ac:spMk id="3" creationId="{CA8ED349-B88A-4295-8CA0-62AE003FFF3A}"/>
          </ac:spMkLst>
        </pc:spChg>
      </pc:sldChg>
      <pc:sldChg chg="modSp add mod">
        <pc:chgData name="Sven Van Hulle" userId="2dfac925-023a-48b6-8c8d-764a07652c1c" providerId="ADAL" clId="{2034C32A-C120-4B1A-AACC-C632E2EA905A}" dt="2021-04-15T10:10:21.548" v="4855"/>
        <pc:sldMkLst>
          <pc:docMk/>
          <pc:sldMk cId="2755988772" sldId="363"/>
        </pc:sldMkLst>
        <pc:spChg chg="mod">
          <ac:chgData name="Sven Van Hulle" userId="2dfac925-023a-48b6-8c8d-764a07652c1c" providerId="ADAL" clId="{2034C32A-C120-4B1A-AACC-C632E2EA905A}" dt="2021-04-15T10:10:21.548" v="4855"/>
          <ac:spMkLst>
            <pc:docMk/>
            <pc:sldMk cId="2755988772" sldId="363"/>
            <ac:spMk id="3" creationId="{CA8ED349-B88A-4295-8CA0-62AE003FFF3A}"/>
          </ac:spMkLst>
        </pc:spChg>
      </pc:sldChg>
      <pc:sldMasterChg chg="delSldLayout">
        <pc:chgData name="Sven Van Hulle" userId="2dfac925-023a-48b6-8c8d-764a07652c1c" providerId="ADAL" clId="{2034C32A-C120-4B1A-AACC-C632E2EA905A}" dt="2021-04-15T09:02:22.002" v="175" actId="2696"/>
        <pc:sldMasterMkLst>
          <pc:docMk/>
          <pc:sldMasterMk cId="0" sldId="2147483648"/>
        </pc:sldMasterMkLst>
        <pc:sldLayoutChg chg="del">
          <pc:chgData name="Sven Van Hulle" userId="2dfac925-023a-48b6-8c8d-764a07652c1c" providerId="ADAL" clId="{2034C32A-C120-4B1A-AACC-C632E2EA905A}" dt="2021-04-15T09:02:22.002" v="175" actId="2696"/>
          <pc:sldLayoutMkLst>
            <pc:docMk/>
            <pc:sldMasterMk cId="0" sldId="2147483648"/>
            <pc:sldLayoutMk cId="2227548024" sldId="2147483659"/>
          </pc:sldLayoutMkLst>
        </pc:sldLayoutChg>
      </pc:sldMasterChg>
    </pc:docChg>
  </pc:docChgLst>
  <pc:docChgLst>
    <pc:chgData name="Sven Van Hulle" userId="2dfac925-023a-48b6-8c8d-764a07652c1c" providerId="ADAL" clId="{C107D553-EAEE-4836-ABD8-0EBEAB1A2B0E}"/>
    <pc:docChg chg="undo custSel addSld delSld modSld sldOrd">
      <pc:chgData name="Sven Van Hulle" userId="2dfac925-023a-48b6-8c8d-764a07652c1c" providerId="ADAL" clId="{C107D553-EAEE-4836-ABD8-0EBEAB1A2B0E}" dt="2021-04-24T09:07:39.025" v="3094" actId="47"/>
      <pc:docMkLst>
        <pc:docMk/>
      </pc:docMkLst>
      <pc:sldChg chg="modSp add mod">
        <pc:chgData name="Sven Van Hulle" userId="2dfac925-023a-48b6-8c8d-764a07652c1c" providerId="ADAL" clId="{C107D553-EAEE-4836-ABD8-0EBEAB1A2B0E}" dt="2021-04-23T11:52:47.351" v="2125" actId="20577"/>
        <pc:sldMkLst>
          <pc:docMk/>
          <pc:sldMk cId="0" sldId="263"/>
        </pc:sldMkLst>
        <pc:spChg chg="mod">
          <ac:chgData name="Sven Van Hulle" userId="2dfac925-023a-48b6-8c8d-764a07652c1c" providerId="ADAL" clId="{C107D553-EAEE-4836-ABD8-0EBEAB1A2B0E}" dt="2021-04-20T14:06:14.236" v="1234" actId="20577"/>
          <ac:spMkLst>
            <pc:docMk/>
            <pc:sldMk cId="0" sldId="263"/>
            <ac:spMk id="137" creationId="{00000000-0000-0000-0000-000000000000}"/>
          </ac:spMkLst>
        </pc:spChg>
        <pc:spChg chg="mod">
          <ac:chgData name="Sven Van Hulle" userId="2dfac925-023a-48b6-8c8d-764a07652c1c" providerId="ADAL" clId="{C107D553-EAEE-4836-ABD8-0EBEAB1A2B0E}" dt="2021-04-23T11:52:47.351" v="2125" actId="20577"/>
          <ac:spMkLst>
            <pc:docMk/>
            <pc:sldMk cId="0" sldId="263"/>
            <ac:spMk id="138" creationId="{00000000-0000-0000-0000-000000000000}"/>
          </ac:spMkLst>
        </pc:spChg>
      </pc:sldChg>
      <pc:sldChg chg="modSp add del mod">
        <pc:chgData name="Sven Van Hulle" userId="2dfac925-023a-48b6-8c8d-764a07652c1c" providerId="ADAL" clId="{C107D553-EAEE-4836-ABD8-0EBEAB1A2B0E}" dt="2021-04-24T09:07:39.025" v="3094" actId="47"/>
        <pc:sldMkLst>
          <pc:docMk/>
          <pc:sldMk cId="0" sldId="264"/>
        </pc:sldMkLst>
        <pc:spChg chg="mod">
          <ac:chgData name="Sven Van Hulle" userId="2dfac925-023a-48b6-8c8d-764a07652c1c" providerId="ADAL" clId="{C107D553-EAEE-4836-ABD8-0EBEAB1A2B0E}" dt="2021-04-20T14:06:10.540" v="1231" actId="20577"/>
          <ac:spMkLst>
            <pc:docMk/>
            <pc:sldMk cId="0" sldId="264"/>
            <ac:spMk id="145" creationId="{00000000-0000-0000-0000-000000000000}"/>
          </ac:spMkLst>
        </pc:spChg>
      </pc:sldChg>
      <pc:sldChg chg="modSp mod">
        <pc:chgData name="Sven Van Hulle" userId="2dfac925-023a-48b6-8c8d-764a07652c1c" providerId="ADAL" clId="{C107D553-EAEE-4836-ABD8-0EBEAB1A2B0E}" dt="2021-04-23T12:37:24.500" v="2942" actId="20577"/>
        <pc:sldMkLst>
          <pc:docMk/>
          <pc:sldMk cId="0" sldId="272"/>
        </pc:sldMkLst>
        <pc:spChg chg="mod">
          <ac:chgData name="Sven Van Hulle" userId="2dfac925-023a-48b6-8c8d-764a07652c1c" providerId="ADAL" clId="{C107D553-EAEE-4836-ABD8-0EBEAB1A2B0E}" dt="2021-04-20T14:06:24.543" v="1236" actId="20577"/>
          <ac:spMkLst>
            <pc:docMk/>
            <pc:sldMk cId="0" sldId="272"/>
            <ac:spMk id="241" creationId="{00000000-0000-0000-0000-000000000000}"/>
          </ac:spMkLst>
        </pc:spChg>
        <pc:spChg chg="mod">
          <ac:chgData name="Sven Van Hulle" userId="2dfac925-023a-48b6-8c8d-764a07652c1c" providerId="ADAL" clId="{C107D553-EAEE-4836-ABD8-0EBEAB1A2B0E}" dt="2021-04-23T12:37:24.500" v="2942" actId="20577"/>
          <ac:spMkLst>
            <pc:docMk/>
            <pc:sldMk cId="0" sldId="272"/>
            <ac:spMk id="242" creationId="{00000000-0000-0000-0000-000000000000}"/>
          </ac:spMkLst>
        </pc:spChg>
      </pc:sldChg>
      <pc:sldChg chg="modSp mod">
        <pc:chgData name="Sven Van Hulle" userId="2dfac925-023a-48b6-8c8d-764a07652c1c" providerId="ADAL" clId="{C107D553-EAEE-4836-ABD8-0EBEAB1A2B0E}" dt="2021-04-20T14:06:44.754" v="1238" actId="20577"/>
        <pc:sldMkLst>
          <pc:docMk/>
          <pc:sldMk cId="0" sldId="274"/>
        </pc:sldMkLst>
        <pc:spChg chg="mod">
          <ac:chgData name="Sven Van Hulle" userId="2dfac925-023a-48b6-8c8d-764a07652c1c" providerId="ADAL" clId="{C107D553-EAEE-4836-ABD8-0EBEAB1A2B0E}" dt="2021-04-20T14:06:44.754" v="1238" actId="20577"/>
          <ac:spMkLst>
            <pc:docMk/>
            <pc:sldMk cId="0" sldId="274"/>
            <ac:spMk id="255" creationId="{00000000-0000-0000-0000-000000000000}"/>
          </ac:spMkLst>
        </pc:spChg>
        <pc:spChg chg="mod">
          <ac:chgData name="Sven Van Hulle" userId="2dfac925-023a-48b6-8c8d-764a07652c1c" providerId="ADAL" clId="{C107D553-EAEE-4836-ABD8-0EBEAB1A2B0E}" dt="2021-04-15T10:50:06.462" v="0" actId="20577"/>
          <ac:spMkLst>
            <pc:docMk/>
            <pc:sldMk cId="0" sldId="274"/>
            <ac:spMk id="256" creationId="{00000000-0000-0000-0000-000000000000}"/>
          </ac:spMkLst>
        </pc:spChg>
      </pc:sldChg>
      <pc:sldChg chg="modSp mod">
        <pc:chgData name="Sven Van Hulle" userId="2dfac925-023a-48b6-8c8d-764a07652c1c" providerId="ADAL" clId="{C107D553-EAEE-4836-ABD8-0EBEAB1A2B0E}" dt="2021-04-20T14:10:44.080" v="1275" actId="20577"/>
        <pc:sldMkLst>
          <pc:docMk/>
          <pc:sldMk cId="2582766007" sldId="312"/>
        </pc:sldMkLst>
        <pc:spChg chg="mod">
          <ac:chgData name="Sven Van Hulle" userId="2dfac925-023a-48b6-8c8d-764a07652c1c" providerId="ADAL" clId="{C107D553-EAEE-4836-ABD8-0EBEAB1A2B0E}" dt="2021-04-20T14:10:44.080" v="1275" actId="20577"/>
          <ac:spMkLst>
            <pc:docMk/>
            <pc:sldMk cId="2582766007" sldId="312"/>
            <ac:spMk id="9" creationId="{3649F378-2A06-4F21-9A05-B469446323BA}"/>
          </ac:spMkLst>
        </pc:spChg>
      </pc:sldChg>
      <pc:sldChg chg="modSp mod">
        <pc:chgData name="Sven Van Hulle" userId="2dfac925-023a-48b6-8c8d-764a07652c1c" providerId="ADAL" clId="{C107D553-EAEE-4836-ABD8-0EBEAB1A2B0E}" dt="2021-04-20T14:12:16.222" v="1309" actId="20577"/>
        <pc:sldMkLst>
          <pc:docMk/>
          <pc:sldMk cId="4147873588" sldId="317"/>
        </pc:sldMkLst>
        <pc:spChg chg="mod">
          <ac:chgData name="Sven Van Hulle" userId="2dfac925-023a-48b6-8c8d-764a07652c1c" providerId="ADAL" clId="{C107D553-EAEE-4836-ABD8-0EBEAB1A2B0E}" dt="2021-04-20T14:12:16.222" v="1309" actId="20577"/>
          <ac:spMkLst>
            <pc:docMk/>
            <pc:sldMk cId="4147873588" sldId="317"/>
            <ac:spMk id="2" creationId="{B0860E44-3D27-428E-8905-766F777B538F}"/>
          </ac:spMkLst>
        </pc:spChg>
        <pc:spChg chg="mod">
          <ac:chgData name="Sven Van Hulle" userId="2dfac925-023a-48b6-8c8d-764a07652c1c" providerId="ADAL" clId="{C107D553-EAEE-4836-ABD8-0EBEAB1A2B0E}" dt="2021-04-20T08:55:29.558" v="167" actId="20577"/>
          <ac:spMkLst>
            <pc:docMk/>
            <pc:sldMk cId="4147873588" sldId="317"/>
            <ac:spMk id="3" creationId="{772168D3-1C2F-46AE-90B6-CE86F60C6D25}"/>
          </ac:spMkLst>
        </pc:spChg>
      </pc:sldChg>
      <pc:sldChg chg="modSp mod">
        <pc:chgData name="Sven Van Hulle" userId="2dfac925-023a-48b6-8c8d-764a07652c1c" providerId="ADAL" clId="{C107D553-EAEE-4836-ABD8-0EBEAB1A2B0E}" dt="2021-04-20T14:11:44.278" v="1295" actId="20577"/>
        <pc:sldMkLst>
          <pc:docMk/>
          <pc:sldMk cId="1271258065" sldId="318"/>
        </pc:sldMkLst>
        <pc:spChg chg="mod">
          <ac:chgData name="Sven Van Hulle" userId="2dfac925-023a-48b6-8c8d-764a07652c1c" providerId="ADAL" clId="{C107D553-EAEE-4836-ABD8-0EBEAB1A2B0E}" dt="2021-04-20T14:11:44.278" v="1295" actId="20577"/>
          <ac:spMkLst>
            <pc:docMk/>
            <pc:sldMk cId="1271258065" sldId="318"/>
            <ac:spMk id="2" creationId="{C108C91B-1B9B-48E7-BDF1-12B0A03EEAF9}"/>
          </ac:spMkLst>
        </pc:spChg>
      </pc:sldChg>
      <pc:sldChg chg="modSp mod">
        <pc:chgData name="Sven Van Hulle" userId="2dfac925-023a-48b6-8c8d-764a07652c1c" providerId="ADAL" clId="{C107D553-EAEE-4836-ABD8-0EBEAB1A2B0E}" dt="2021-04-20T14:11:46.890" v="1297" actId="20577"/>
        <pc:sldMkLst>
          <pc:docMk/>
          <pc:sldMk cId="1851786051" sldId="319"/>
        </pc:sldMkLst>
        <pc:spChg chg="mod">
          <ac:chgData name="Sven Van Hulle" userId="2dfac925-023a-48b6-8c8d-764a07652c1c" providerId="ADAL" clId="{C107D553-EAEE-4836-ABD8-0EBEAB1A2B0E}" dt="2021-04-20T14:11:46.890" v="1297" actId="20577"/>
          <ac:spMkLst>
            <pc:docMk/>
            <pc:sldMk cId="1851786051" sldId="319"/>
            <ac:spMk id="2" creationId="{02190239-22EE-4867-A26E-1196B3D58540}"/>
          </ac:spMkLst>
        </pc:spChg>
      </pc:sldChg>
      <pc:sldChg chg="modSp mod">
        <pc:chgData name="Sven Van Hulle" userId="2dfac925-023a-48b6-8c8d-764a07652c1c" providerId="ADAL" clId="{C107D553-EAEE-4836-ABD8-0EBEAB1A2B0E}" dt="2021-04-20T14:11:53.933" v="1301" actId="20577"/>
        <pc:sldMkLst>
          <pc:docMk/>
          <pc:sldMk cId="2817371016" sldId="320"/>
        </pc:sldMkLst>
        <pc:spChg chg="mod">
          <ac:chgData name="Sven Van Hulle" userId="2dfac925-023a-48b6-8c8d-764a07652c1c" providerId="ADAL" clId="{C107D553-EAEE-4836-ABD8-0EBEAB1A2B0E}" dt="2021-04-20T14:11:53.933" v="1301" actId="20577"/>
          <ac:spMkLst>
            <pc:docMk/>
            <pc:sldMk cId="2817371016" sldId="320"/>
            <ac:spMk id="2" creationId="{D3C8A5D2-41C2-46FE-A812-74B01E84288D}"/>
          </ac:spMkLst>
        </pc:spChg>
      </pc:sldChg>
      <pc:sldChg chg="modSp mod">
        <pc:chgData name="Sven Van Hulle" userId="2dfac925-023a-48b6-8c8d-764a07652c1c" providerId="ADAL" clId="{C107D553-EAEE-4836-ABD8-0EBEAB1A2B0E}" dt="2021-04-23T12:35:47.885" v="2911" actId="1076"/>
        <pc:sldMkLst>
          <pc:docMk/>
          <pc:sldMk cId="860296208" sldId="321"/>
        </pc:sldMkLst>
        <pc:spChg chg="mod">
          <ac:chgData name="Sven Van Hulle" userId="2dfac925-023a-48b6-8c8d-764a07652c1c" providerId="ADAL" clId="{C107D553-EAEE-4836-ABD8-0EBEAB1A2B0E}" dt="2021-04-23T12:35:47.885" v="2911" actId="1076"/>
          <ac:spMkLst>
            <pc:docMk/>
            <pc:sldMk cId="860296208" sldId="321"/>
            <ac:spMk id="3" creationId="{A74E0514-B109-4600-9956-36F40B8864BD}"/>
          </ac:spMkLst>
        </pc:spChg>
      </pc:sldChg>
      <pc:sldChg chg="modSp del mod">
        <pc:chgData name="Sven Van Hulle" userId="2dfac925-023a-48b6-8c8d-764a07652c1c" providerId="ADAL" clId="{C107D553-EAEE-4836-ABD8-0EBEAB1A2B0E}" dt="2021-04-24T08:41:39.293" v="3092" actId="47"/>
        <pc:sldMkLst>
          <pc:docMk/>
          <pc:sldMk cId="3580389718" sldId="322"/>
        </pc:sldMkLst>
        <pc:spChg chg="mod">
          <ac:chgData name="Sven Van Hulle" userId="2dfac925-023a-48b6-8c8d-764a07652c1c" providerId="ADAL" clId="{C107D553-EAEE-4836-ABD8-0EBEAB1A2B0E}" dt="2021-04-23T12:09:07.741" v="2765" actId="20577"/>
          <ac:spMkLst>
            <pc:docMk/>
            <pc:sldMk cId="3580389718" sldId="322"/>
            <ac:spMk id="2" creationId="{38CF63D3-EFE5-4F6C-AD1F-2C255A6599D7}"/>
          </ac:spMkLst>
        </pc:spChg>
        <pc:picChg chg="mod">
          <ac:chgData name="Sven Van Hulle" userId="2dfac925-023a-48b6-8c8d-764a07652c1c" providerId="ADAL" clId="{C107D553-EAEE-4836-ABD8-0EBEAB1A2B0E}" dt="2021-04-23T12:09:42.604" v="2766" actId="1076"/>
          <ac:picMkLst>
            <pc:docMk/>
            <pc:sldMk cId="3580389718" sldId="322"/>
            <ac:picMk id="4" creationId="{A6D6AC13-0AE2-4136-9FD8-4E84AD8884BB}"/>
          </ac:picMkLst>
        </pc:picChg>
        <pc:picChg chg="mod">
          <ac:chgData name="Sven Van Hulle" userId="2dfac925-023a-48b6-8c8d-764a07652c1c" providerId="ADAL" clId="{C107D553-EAEE-4836-ABD8-0EBEAB1A2B0E}" dt="2021-04-20T14:26:15.620" v="1375" actId="1076"/>
          <ac:picMkLst>
            <pc:docMk/>
            <pc:sldMk cId="3580389718" sldId="322"/>
            <ac:picMk id="7" creationId="{8F6125FD-89CA-4220-9303-AA471CF77E65}"/>
          </ac:picMkLst>
        </pc:picChg>
        <pc:picChg chg="mod">
          <ac:chgData name="Sven Van Hulle" userId="2dfac925-023a-48b6-8c8d-764a07652c1c" providerId="ADAL" clId="{C107D553-EAEE-4836-ABD8-0EBEAB1A2B0E}" dt="2021-04-20T14:26:21.390" v="1376" actId="1076"/>
          <ac:picMkLst>
            <pc:docMk/>
            <pc:sldMk cId="3580389718" sldId="322"/>
            <ac:picMk id="9" creationId="{1910EA7A-1C54-493A-BED0-27D73A959E70}"/>
          </ac:picMkLst>
        </pc:picChg>
      </pc:sldChg>
      <pc:sldChg chg="modSp mod ord">
        <pc:chgData name="Sven Van Hulle" userId="2dfac925-023a-48b6-8c8d-764a07652c1c" providerId="ADAL" clId="{C107D553-EAEE-4836-ABD8-0EBEAB1A2B0E}" dt="2021-04-23T12:40:59.057" v="3086" actId="20577"/>
        <pc:sldMkLst>
          <pc:docMk/>
          <pc:sldMk cId="3621991534" sldId="324"/>
        </pc:sldMkLst>
        <pc:spChg chg="mod">
          <ac:chgData name="Sven Van Hulle" userId="2dfac925-023a-48b6-8c8d-764a07652c1c" providerId="ADAL" clId="{C107D553-EAEE-4836-ABD8-0EBEAB1A2B0E}" dt="2021-04-23T12:08:30.410" v="2741" actId="20577"/>
          <ac:spMkLst>
            <pc:docMk/>
            <pc:sldMk cId="3621991534" sldId="324"/>
            <ac:spMk id="2" creationId="{958B8202-D797-4D73-B194-4C3D71623BFE}"/>
          </ac:spMkLst>
        </pc:spChg>
        <pc:spChg chg="mod">
          <ac:chgData name="Sven Van Hulle" userId="2dfac925-023a-48b6-8c8d-764a07652c1c" providerId="ADAL" clId="{C107D553-EAEE-4836-ABD8-0EBEAB1A2B0E}" dt="2021-04-23T12:40:59.057" v="3086" actId="20577"/>
          <ac:spMkLst>
            <pc:docMk/>
            <pc:sldMk cId="3621991534" sldId="324"/>
            <ac:spMk id="3" creationId="{4CB46F45-BB98-45CE-A998-7AE0235B16B3}"/>
          </ac:spMkLst>
        </pc:spChg>
        <pc:picChg chg="mod">
          <ac:chgData name="Sven Van Hulle" userId="2dfac925-023a-48b6-8c8d-764a07652c1c" providerId="ADAL" clId="{C107D553-EAEE-4836-ABD8-0EBEAB1A2B0E}" dt="2021-04-20T14:09:42.030" v="1266" actId="1076"/>
          <ac:picMkLst>
            <pc:docMk/>
            <pc:sldMk cId="3621991534" sldId="324"/>
            <ac:picMk id="10" creationId="{DD3564DD-D855-4332-8946-BA9F6ECC8B82}"/>
          </ac:picMkLst>
        </pc:picChg>
      </pc:sldChg>
      <pc:sldChg chg="add del">
        <pc:chgData name="Sven Van Hulle" userId="2dfac925-023a-48b6-8c8d-764a07652c1c" providerId="ADAL" clId="{C107D553-EAEE-4836-ABD8-0EBEAB1A2B0E}" dt="2021-04-23T12:22:20.862" v="2791"/>
        <pc:sldMkLst>
          <pc:docMk/>
          <pc:sldMk cId="460452953" sldId="328"/>
        </pc:sldMkLst>
      </pc:sldChg>
      <pc:sldChg chg="addSp delSp modSp add del mod">
        <pc:chgData name="Sven Van Hulle" userId="2dfac925-023a-48b6-8c8d-764a07652c1c" providerId="ADAL" clId="{C107D553-EAEE-4836-ABD8-0EBEAB1A2B0E}" dt="2021-04-23T12:27:16.059" v="2817" actId="1076"/>
        <pc:sldMkLst>
          <pc:docMk/>
          <pc:sldMk cId="3868044697" sldId="328"/>
        </pc:sldMkLst>
        <pc:spChg chg="mod">
          <ac:chgData name="Sven Van Hulle" userId="2dfac925-023a-48b6-8c8d-764a07652c1c" providerId="ADAL" clId="{C107D553-EAEE-4836-ABD8-0EBEAB1A2B0E}" dt="2021-04-20T14:10:55.285" v="1283" actId="20577"/>
          <ac:spMkLst>
            <pc:docMk/>
            <pc:sldMk cId="3868044697" sldId="328"/>
            <ac:spMk id="2" creationId="{7BE16E85-19FC-4B48-BE44-6B5AF998E800}"/>
          </ac:spMkLst>
        </pc:spChg>
        <pc:picChg chg="add del mod">
          <ac:chgData name="Sven Van Hulle" userId="2dfac925-023a-48b6-8c8d-764a07652c1c" providerId="ADAL" clId="{C107D553-EAEE-4836-ABD8-0EBEAB1A2B0E}" dt="2021-04-23T12:24:30.126" v="2803" actId="478"/>
          <ac:picMkLst>
            <pc:docMk/>
            <pc:sldMk cId="3868044697" sldId="328"/>
            <ac:picMk id="5" creationId="{6939A48A-10DB-422A-A713-6288D9840816}"/>
          </ac:picMkLst>
        </pc:picChg>
        <pc:picChg chg="add del mod">
          <ac:chgData name="Sven Van Hulle" userId="2dfac925-023a-48b6-8c8d-764a07652c1c" providerId="ADAL" clId="{C107D553-EAEE-4836-ABD8-0EBEAB1A2B0E}" dt="2021-04-23T12:22:30.892" v="2795" actId="21"/>
          <ac:picMkLst>
            <pc:docMk/>
            <pc:sldMk cId="3868044697" sldId="328"/>
            <ac:picMk id="7" creationId="{06C20833-5734-41B5-B41F-8694B4DD5208}"/>
          </ac:picMkLst>
        </pc:picChg>
        <pc:picChg chg="add mod">
          <ac:chgData name="Sven Van Hulle" userId="2dfac925-023a-48b6-8c8d-764a07652c1c" providerId="ADAL" clId="{C107D553-EAEE-4836-ABD8-0EBEAB1A2B0E}" dt="2021-04-23T12:27:16.059" v="2817" actId="1076"/>
          <ac:picMkLst>
            <pc:docMk/>
            <pc:sldMk cId="3868044697" sldId="328"/>
            <ac:picMk id="8" creationId="{EE041ECC-A56E-4E3A-A90E-43E348854447}"/>
          </ac:picMkLst>
        </pc:picChg>
        <pc:picChg chg="add del">
          <ac:chgData name="Sven Van Hulle" userId="2dfac925-023a-48b6-8c8d-764a07652c1c" providerId="ADAL" clId="{C107D553-EAEE-4836-ABD8-0EBEAB1A2B0E}" dt="2021-04-23T12:22:30.892" v="2795" actId="21"/>
          <ac:picMkLst>
            <pc:docMk/>
            <pc:sldMk cId="3868044697" sldId="328"/>
            <ac:picMk id="9" creationId="{218F9DB2-5F9F-41B3-87F9-F4FCDC0FA3BF}"/>
          </ac:picMkLst>
        </pc:picChg>
        <pc:picChg chg="add mod">
          <ac:chgData name="Sven Van Hulle" userId="2dfac925-023a-48b6-8c8d-764a07652c1c" providerId="ADAL" clId="{C107D553-EAEE-4836-ABD8-0EBEAB1A2B0E}" dt="2021-04-23T12:27:10.120" v="2815" actId="1076"/>
          <ac:picMkLst>
            <pc:docMk/>
            <pc:sldMk cId="3868044697" sldId="328"/>
            <ac:picMk id="11" creationId="{A5142501-256F-4122-B5C8-BD4DF2E2E7B0}"/>
          </ac:picMkLst>
        </pc:picChg>
      </pc:sldChg>
      <pc:sldChg chg="addSp delSp modSp mod">
        <pc:chgData name="Sven Van Hulle" userId="2dfac925-023a-48b6-8c8d-764a07652c1c" providerId="ADAL" clId="{C107D553-EAEE-4836-ABD8-0EBEAB1A2B0E}" dt="2021-04-23T12:35:15.209" v="2896" actId="14100"/>
        <pc:sldMkLst>
          <pc:docMk/>
          <pc:sldMk cId="1431819454" sldId="329"/>
        </pc:sldMkLst>
        <pc:spChg chg="mod">
          <ac:chgData name="Sven Van Hulle" userId="2dfac925-023a-48b6-8c8d-764a07652c1c" providerId="ADAL" clId="{C107D553-EAEE-4836-ABD8-0EBEAB1A2B0E}" dt="2021-04-20T14:11:02.922" v="1285" actId="20577"/>
          <ac:spMkLst>
            <pc:docMk/>
            <pc:sldMk cId="1431819454" sldId="329"/>
            <ac:spMk id="2" creationId="{7BE16E85-19FC-4B48-BE44-6B5AF998E800}"/>
          </ac:spMkLst>
        </pc:spChg>
        <pc:picChg chg="add mod">
          <ac:chgData name="Sven Van Hulle" userId="2dfac925-023a-48b6-8c8d-764a07652c1c" providerId="ADAL" clId="{C107D553-EAEE-4836-ABD8-0EBEAB1A2B0E}" dt="2021-04-23T12:32:37.180" v="2830" actId="1076"/>
          <ac:picMkLst>
            <pc:docMk/>
            <pc:sldMk cId="1431819454" sldId="329"/>
            <ac:picMk id="5" creationId="{5EEF8BCE-60E9-40A7-B5AD-5E23FF0AFE41}"/>
          </ac:picMkLst>
        </pc:picChg>
        <pc:picChg chg="add del">
          <ac:chgData name="Sven Van Hulle" userId="2dfac925-023a-48b6-8c8d-764a07652c1c" providerId="ADAL" clId="{C107D553-EAEE-4836-ABD8-0EBEAB1A2B0E}" dt="2021-04-23T12:22:52.055" v="2798" actId="21"/>
          <ac:picMkLst>
            <pc:docMk/>
            <pc:sldMk cId="1431819454" sldId="329"/>
            <ac:picMk id="7" creationId="{896A2A81-B7EE-4340-83BA-2CE7E801A96C}"/>
          </ac:picMkLst>
        </pc:picChg>
        <pc:picChg chg="add mod">
          <ac:chgData name="Sven Van Hulle" userId="2dfac925-023a-48b6-8c8d-764a07652c1c" providerId="ADAL" clId="{C107D553-EAEE-4836-ABD8-0EBEAB1A2B0E}" dt="2021-04-23T12:35:15.209" v="2896" actId="14100"/>
          <ac:picMkLst>
            <pc:docMk/>
            <pc:sldMk cId="1431819454" sldId="329"/>
            <ac:picMk id="8" creationId="{072363E5-EDE6-4B1D-8CFA-E6AC7341AE9E}"/>
          </ac:picMkLst>
        </pc:picChg>
        <pc:picChg chg="add mod">
          <ac:chgData name="Sven Van Hulle" userId="2dfac925-023a-48b6-8c8d-764a07652c1c" providerId="ADAL" clId="{C107D553-EAEE-4836-ABD8-0EBEAB1A2B0E}" dt="2021-04-23T12:34:55.032" v="2890" actId="1035"/>
          <ac:picMkLst>
            <pc:docMk/>
            <pc:sldMk cId="1431819454" sldId="329"/>
            <ac:picMk id="10" creationId="{05F10575-7D1F-4620-B2EB-2DECFC264534}"/>
          </ac:picMkLst>
        </pc:picChg>
        <pc:picChg chg="add del">
          <ac:chgData name="Sven Van Hulle" userId="2dfac925-023a-48b6-8c8d-764a07652c1c" providerId="ADAL" clId="{C107D553-EAEE-4836-ABD8-0EBEAB1A2B0E}" dt="2021-04-23T12:22:52.055" v="2798" actId="21"/>
          <ac:picMkLst>
            <pc:docMk/>
            <pc:sldMk cId="1431819454" sldId="329"/>
            <ac:picMk id="11" creationId="{EF2DD61B-C06C-4069-891A-ECE56FAB5066}"/>
          </ac:picMkLst>
        </pc:picChg>
      </pc:sldChg>
      <pc:sldChg chg="addSp delSp modSp mod ord">
        <pc:chgData name="Sven Van Hulle" userId="2dfac925-023a-48b6-8c8d-764a07652c1c" providerId="ADAL" clId="{C107D553-EAEE-4836-ABD8-0EBEAB1A2B0E}" dt="2021-04-23T12:40:06.556" v="3035" actId="1036"/>
        <pc:sldMkLst>
          <pc:docMk/>
          <pc:sldMk cId="489321097" sldId="335"/>
        </pc:sldMkLst>
        <pc:spChg chg="mod">
          <ac:chgData name="Sven Van Hulle" userId="2dfac925-023a-48b6-8c8d-764a07652c1c" providerId="ADAL" clId="{C107D553-EAEE-4836-ABD8-0EBEAB1A2B0E}" dt="2021-04-23T12:06:48.173" v="2695" actId="20577"/>
          <ac:spMkLst>
            <pc:docMk/>
            <pc:sldMk cId="489321097" sldId="335"/>
            <ac:spMk id="2" creationId="{5B81DBE9-7142-40F0-99D3-2B3659E54D0F}"/>
          </ac:spMkLst>
        </pc:spChg>
        <pc:spChg chg="mod">
          <ac:chgData name="Sven Van Hulle" userId="2dfac925-023a-48b6-8c8d-764a07652c1c" providerId="ADAL" clId="{C107D553-EAEE-4836-ABD8-0EBEAB1A2B0E}" dt="2021-04-23T12:07:13.725" v="2709" actId="27636"/>
          <ac:spMkLst>
            <pc:docMk/>
            <pc:sldMk cId="489321097" sldId="335"/>
            <ac:spMk id="3" creationId="{1F94E38E-2227-44FB-B091-015B1715CA52}"/>
          </ac:spMkLst>
        </pc:spChg>
        <pc:picChg chg="mod">
          <ac:chgData name="Sven Van Hulle" userId="2dfac925-023a-48b6-8c8d-764a07652c1c" providerId="ADAL" clId="{C107D553-EAEE-4836-ABD8-0EBEAB1A2B0E}" dt="2021-04-23T12:07:48.576" v="2717" actId="1076"/>
          <ac:picMkLst>
            <pc:docMk/>
            <pc:sldMk cId="489321097" sldId="335"/>
            <ac:picMk id="6" creationId="{BCD03642-1245-4A8F-97FD-2E20699CA927}"/>
          </ac:picMkLst>
        </pc:picChg>
        <pc:picChg chg="del">
          <ac:chgData name="Sven Van Hulle" userId="2dfac925-023a-48b6-8c8d-764a07652c1c" providerId="ADAL" clId="{C107D553-EAEE-4836-ABD8-0EBEAB1A2B0E}" dt="2021-04-23T12:07:24.825" v="2711" actId="478"/>
          <ac:picMkLst>
            <pc:docMk/>
            <pc:sldMk cId="489321097" sldId="335"/>
            <ac:picMk id="8" creationId="{81166D89-FA51-4A8C-BB11-57A217E131D6}"/>
          </ac:picMkLst>
        </pc:picChg>
        <pc:picChg chg="mod">
          <ac:chgData name="Sven Van Hulle" userId="2dfac925-023a-48b6-8c8d-764a07652c1c" providerId="ADAL" clId="{C107D553-EAEE-4836-ABD8-0EBEAB1A2B0E}" dt="2021-04-23T12:40:06.556" v="3035" actId="1036"/>
          <ac:picMkLst>
            <pc:docMk/>
            <pc:sldMk cId="489321097" sldId="335"/>
            <ac:picMk id="10" creationId="{03E59E9A-F5D0-4D1E-9D8C-2D5CBD61EEE2}"/>
          </ac:picMkLst>
        </pc:picChg>
        <pc:picChg chg="add mod">
          <ac:chgData name="Sven Van Hulle" userId="2dfac925-023a-48b6-8c8d-764a07652c1c" providerId="ADAL" clId="{C107D553-EAEE-4836-ABD8-0EBEAB1A2B0E}" dt="2021-04-23T12:07:50.856" v="2718" actId="1076"/>
          <ac:picMkLst>
            <pc:docMk/>
            <pc:sldMk cId="489321097" sldId="335"/>
            <ac:picMk id="11" creationId="{9D9445AC-0112-4F86-A19C-F33D9C06CBA5}"/>
          </ac:picMkLst>
        </pc:picChg>
        <pc:picChg chg="del">
          <ac:chgData name="Sven Van Hulle" userId="2dfac925-023a-48b6-8c8d-764a07652c1c" providerId="ADAL" clId="{C107D553-EAEE-4836-ABD8-0EBEAB1A2B0E}" dt="2021-04-23T12:07:22.966" v="2710" actId="21"/>
          <ac:picMkLst>
            <pc:docMk/>
            <pc:sldMk cId="489321097" sldId="335"/>
            <ac:picMk id="12" creationId="{B278A448-F28C-459A-85AE-98E2D8B151D0}"/>
          </ac:picMkLst>
        </pc:picChg>
        <pc:picChg chg="mod">
          <ac:chgData name="Sven Van Hulle" userId="2dfac925-023a-48b6-8c8d-764a07652c1c" providerId="ADAL" clId="{C107D553-EAEE-4836-ABD8-0EBEAB1A2B0E}" dt="2021-04-23T12:39:58.611" v="3031" actId="1036"/>
          <ac:picMkLst>
            <pc:docMk/>
            <pc:sldMk cId="489321097" sldId="335"/>
            <ac:picMk id="13" creationId="{D8AED8C8-DF39-433E-B382-76BC6EC37EBB}"/>
          </ac:picMkLst>
        </pc:picChg>
        <pc:picChg chg="add mod">
          <ac:chgData name="Sven Van Hulle" userId="2dfac925-023a-48b6-8c8d-764a07652c1c" providerId="ADAL" clId="{C107D553-EAEE-4836-ABD8-0EBEAB1A2B0E}" dt="2021-04-23T12:39:59.532" v="3032" actId="1036"/>
          <ac:picMkLst>
            <pc:docMk/>
            <pc:sldMk cId="489321097" sldId="335"/>
            <ac:picMk id="14" creationId="{21DA6547-C789-4ACC-A4D9-6FE9ED6FAE45}"/>
          </ac:picMkLst>
        </pc:picChg>
      </pc:sldChg>
      <pc:sldChg chg="modSp mod">
        <pc:chgData name="Sven Van Hulle" userId="2dfac925-023a-48b6-8c8d-764a07652c1c" providerId="ADAL" clId="{C107D553-EAEE-4836-ABD8-0EBEAB1A2B0E}" dt="2021-04-20T14:11:49.716" v="1299" actId="20577"/>
        <pc:sldMkLst>
          <pc:docMk/>
          <pc:sldMk cId="3382755277" sldId="336"/>
        </pc:sldMkLst>
        <pc:spChg chg="mod">
          <ac:chgData name="Sven Van Hulle" userId="2dfac925-023a-48b6-8c8d-764a07652c1c" providerId="ADAL" clId="{C107D553-EAEE-4836-ABD8-0EBEAB1A2B0E}" dt="2021-04-20T14:11:49.716" v="1299" actId="20577"/>
          <ac:spMkLst>
            <pc:docMk/>
            <pc:sldMk cId="3382755277" sldId="336"/>
            <ac:spMk id="2" creationId="{02190239-22EE-4867-A26E-1196B3D58540}"/>
          </ac:spMkLst>
        </pc:spChg>
      </pc:sldChg>
      <pc:sldChg chg="modSp mod">
        <pc:chgData name="Sven Van Hulle" userId="2dfac925-023a-48b6-8c8d-764a07652c1c" providerId="ADAL" clId="{C107D553-EAEE-4836-ABD8-0EBEAB1A2B0E}" dt="2021-04-20T14:11:56.427" v="1303" actId="20577"/>
        <pc:sldMkLst>
          <pc:docMk/>
          <pc:sldMk cId="628455999" sldId="337"/>
        </pc:sldMkLst>
        <pc:spChg chg="mod">
          <ac:chgData name="Sven Van Hulle" userId="2dfac925-023a-48b6-8c8d-764a07652c1c" providerId="ADAL" clId="{C107D553-EAEE-4836-ABD8-0EBEAB1A2B0E}" dt="2021-04-20T14:11:56.427" v="1303" actId="20577"/>
          <ac:spMkLst>
            <pc:docMk/>
            <pc:sldMk cId="628455999" sldId="337"/>
            <ac:spMk id="2" creationId="{D689A8A0-1C50-4FE0-8B00-B016BA5A478E}"/>
          </ac:spMkLst>
        </pc:spChg>
      </pc:sldChg>
      <pc:sldChg chg="del">
        <pc:chgData name="Sven Van Hulle" userId="2dfac925-023a-48b6-8c8d-764a07652c1c" providerId="ADAL" clId="{C107D553-EAEE-4836-ABD8-0EBEAB1A2B0E}" dt="2021-04-20T14:05:13.973" v="1212" actId="2696"/>
        <pc:sldMkLst>
          <pc:docMk/>
          <pc:sldMk cId="1052150239" sldId="338"/>
        </pc:sldMkLst>
      </pc:sldChg>
      <pc:sldChg chg="modSp mod">
        <pc:chgData name="Sven Van Hulle" userId="2dfac925-023a-48b6-8c8d-764a07652c1c" providerId="ADAL" clId="{C107D553-EAEE-4836-ABD8-0EBEAB1A2B0E}" dt="2021-04-20T14:06:56.602" v="1242" actId="20577"/>
        <pc:sldMkLst>
          <pc:docMk/>
          <pc:sldMk cId="652043620" sldId="340"/>
        </pc:sldMkLst>
        <pc:spChg chg="mod">
          <ac:chgData name="Sven Van Hulle" userId="2dfac925-023a-48b6-8c8d-764a07652c1c" providerId="ADAL" clId="{C107D553-EAEE-4836-ABD8-0EBEAB1A2B0E}" dt="2021-04-20T14:06:56.602" v="1242" actId="20577"/>
          <ac:spMkLst>
            <pc:docMk/>
            <pc:sldMk cId="652043620" sldId="340"/>
            <ac:spMk id="255" creationId="{00000000-0000-0000-0000-000000000000}"/>
          </ac:spMkLst>
        </pc:spChg>
      </pc:sldChg>
      <pc:sldChg chg="modSp mod">
        <pc:chgData name="Sven Van Hulle" userId="2dfac925-023a-48b6-8c8d-764a07652c1c" providerId="ADAL" clId="{C107D553-EAEE-4836-ABD8-0EBEAB1A2B0E}" dt="2021-04-20T14:06:53.635" v="1240" actId="20577"/>
        <pc:sldMkLst>
          <pc:docMk/>
          <pc:sldMk cId="714065012" sldId="341"/>
        </pc:sldMkLst>
        <pc:spChg chg="mod">
          <ac:chgData name="Sven Van Hulle" userId="2dfac925-023a-48b6-8c8d-764a07652c1c" providerId="ADAL" clId="{C107D553-EAEE-4836-ABD8-0EBEAB1A2B0E}" dt="2021-04-20T14:06:53.635" v="1240" actId="20577"/>
          <ac:spMkLst>
            <pc:docMk/>
            <pc:sldMk cId="714065012" sldId="341"/>
            <ac:spMk id="255" creationId="{00000000-0000-0000-0000-000000000000}"/>
          </ac:spMkLst>
        </pc:spChg>
      </pc:sldChg>
      <pc:sldChg chg="modSp mod">
        <pc:chgData name="Sven Van Hulle" userId="2dfac925-023a-48b6-8c8d-764a07652c1c" providerId="ADAL" clId="{C107D553-EAEE-4836-ABD8-0EBEAB1A2B0E}" dt="2021-04-23T12:05:49.478" v="2674" actId="20577"/>
        <pc:sldMkLst>
          <pc:docMk/>
          <pc:sldMk cId="2273694024" sldId="343"/>
        </pc:sldMkLst>
        <pc:spChg chg="mod">
          <ac:chgData name="Sven Van Hulle" userId="2dfac925-023a-48b6-8c8d-764a07652c1c" providerId="ADAL" clId="{C107D553-EAEE-4836-ABD8-0EBEAB1A2B0E}" dt="2021-04-23T12:05:49.478" v="2674" actId="20577"/>
          <ac:spMkLst>
            <pc:docMk/>
            <pc:sldMk cId="2273694024" sldId="343"/>
            <ac:spMk id="255" creationId="{00000000-0000-0000-0000-000000000000}"/>
          </ac:spMkLst>
        </pc:spChg>
      </pc:sldChg>
      <pc:sldChg chg="modSp mod">
        <pc:chgData name="Sven Van Hulle" userId="2dfac925-023a-48b6-8c8d-764a07652c1c" providerId="ADAL" clId="{C107D553-EAEE-4836-ABD8-0EBEAB1A2B0E}" dt="2021-04-20T14:10:46.811" v="1277" actId="20577"/>
        <pc:sldMkLst>
          <pc:docMk/>
          <pc:sldMk cId="3343352623" sldId="344"/>
        </pc:sldMkLst>
        <pc:spChg chg="mod">
          <ac:chgData name="Sven Van Hulle" userId="2dfac925-023a-48b6-8c8d-764a07652c1c" providerId="ADAL" clId="{C107D553-EAEE-4836-ABD8-0EBEAB1A2B0E}" dt="2021-04-20T14:10:46.811" v="1277" actId="20577"/>
          <ac:spMkLst>
            <pc:docMk/>
            <pc:sldMk cId="3343352623" sldId="344"/>
            <ac:spMk id="255" creationId="{00000000-0000-0000-0000-000000000000}"/>
          </ac:spMkLst>
        </pc:spChg>
        <pc:graphicFrameChg chg="mod">
          <ac:chgData name="Sven Van Hulle" userId="2dfac925-023a-48b6-8c8d-764a07652c1c" providerId="ADAL" clId="{C107D553-EAEE-4836-ABD8-0EBEAB1A2B0E}" dt="2021-04-20T08:53:02.188" v="73" actId="20577"/>
          <ac:graphicFrameMkLst>
            <pc:docMk/>
            <pc:sldMk cId="3343352623" sldId="344"/>
            <ac:graphicFrameMk id="9" creationId="{E94B5CED-2FBB-4559-B65C-09B3FE870BF2}"/>
          </ac:graphicFrameMkLst>
        </pc:graphicFrameChg>
      </pc:sldChg>
      <pc:sldChg chg="modSp mod">
        <pc:chgData name="Sven Van Hulle" userId="2dfac925-023a-48b6-8c8d-764a07652c1c" providerId="ADAL" clId="{C107D553-EAEE-4836-ABD8-0EBEAB1A2B0E}" dt="2021-04-20T14:10:49.215" v="1279" actId="20577"/>
        <pc:sldMkLst>
          <pc:docMk/>
          <pc:sldMk cId="3047762172" sldId="345"/>
        </pc:sldMkLst>
        <pc:spChg chg="mod">
          <ac:chgData name="Sven Van Hulle" userId="2dfac925-023a-48b6-8c8d-764a07652c1c" providerId="ADAL" clId="{C107D553-EAEE-4836-ABD8-0EBEAB1A2B0E}" dt="2021-04-20T14:10:49.215" v="1279" actId="20577"/>
          <ac:spMkLst>
            <pc:docMk/>
            <pc:sldMk cId="3047762172" sldId="345"/>
            <ac:spMk id="255" creationId="{00000000-0000-0000-0000-000000000000}"/>
          </ac:spMkLst>
        </pc:spChg>
        <pc:graphicFrameChg chg="mod">
          <ac:chgData name="Sven Van Hulle" userId="2dfac925-023a-48b6-8c8d-764a07652c1c" providerId="ADAL" clId="{C107D553-EAEE-4836-ABD8-0EBEAB1A2B0E}" dt="2021-04-20T08:53:11.114" v="80" actId="20577"/>
          <ac:graphicFrameMkLst>
            <pc:docMk/>
            <pc:sldMk cId="3047762172" sldId="345"/>
            <ac:graphicFrameMk id="8" creationId="{AD963BE6-EC47-4913-A527-4258DB58469C}"/>
          </ac:graphicFrameMkLst>
        </pc:graphicFrameChg>
      </pc:sldChg>
      <pc:sldChg chg="addSp delSp modSp mod">
        <pc:chgData name="Sven Van Hulle" userId="2dfac925-023a-48b6-8c8d-764a07652c1c" providerId="ADAL" clId="{C107D553-EAEE-4836-ABD8-0EBEAB1A2B0E}" dt="2021-04-23T12:46:08.682" v="3087" actId="1076"/>
        <pc:sldMkLst>
          <pc:docMk/>
          <pc:sldMk cId="3476441793" sldId="347"/>
        </pc:sldMkLst>
        <pc:spChg chg="mod">
          <ac:chgData name="Sven Van Hulle" userId="2dfac925-023a-48b6-8c8d-764a07652c1c" providerId="ADAL" clId="{C107D553-EAEE-4836-ABD8-0EBEAB1A2B0E}" dt="2021-04-23T11:47:04.818" v="1749" actId="1076"/>
          <ac:spMkLst>
            <pc:docMk/>
            <pc:sldMk cId="3476441793" sldId="347"/>
            <ac:spMk id="2" creationId="{AA5EA5E5-1C6C-49E8-8DF7-166805164134}"/>
          </ac:spMkLst>
        </pc:spChg>
        <pc:spChg chg="mod">
          <ac:chgData name="Sven Van Hulle" userId="2dfac925-023a-48b6-8c8d-764a07652c1c" providerId="ADAL" clId="{C107D553-EAEE-4836-ABD8-0EBEAB1A2B0E}" dt="2021-04-23T12:46:08.682" v="3087" actId="1076"/>
          <ac:spMkLst>
            <pc:docMk/>
            <pc:sldMk cId="3476441793" sldId="347"/>
            <ac:spMk id="3" creationId="{52DED154-C717-4820-8B60-7786ABFCE974}"/>
          </ac:spMkLst>
        </pc:spChg>
        <pc:spChg chg="add del mod">
          <ac:chgData name="Sven Van Hulle" userId="2dfac925-023a-48b6-8c8d-764a07652c1c" providerId="ADAL" clId="{C107D553-EAEE-4836-ABD8-0EBEAB1A2B0E}" dt="2021-04-23T11:45:35.921" v="1727" actId="478"/>
          <ac:spMkLst>
            <pc:docMk/>
            <pc:sldMk cId="3476441793" sldId="347"/>
            <ac:spMk id="5" creationId="{E9264921-99AE-4720-AC2E-E2046C26B5AC}"/>
          </ac:spMkLst>
        </pc:spChg>
        <pc:spChg chg="mod">
          <ac:chgData name="Sven Van Hulle" userId="2dfac925-023a-48b6-8c8d-764a07652c1c" providerId="ADAL" clId="{C107D553-EAEE-4836-ABD8-0EBEAB1A2B0E}" dt="2021-04-23T11:47:23.987" v="1750" actId="1076"/>
          <ac:spMkLst>
            <pc:docMk/>
            <pc:sldMk cId="3476441793" sldId="347"/>
            <ac:spMk id="80" creationId="{00000000-0000-0000-0000-000000000000}"/>
          </ac:spMkLst>
        </pc:spChg>
        <pc:spChg chg="del mod">
          <ac:chgData name="Sven Van Hulle" userId="2dfac925-023a-48b6-8c8d-764a07652c1c" providerId="ADAL" clId="{C107D553-EAEE-4836-ABD8-0EBEAB1A2B0E}" dt="2021-04-23T11:45:33.190" v="1725" actId="478"/>
          <ac:spMkLst>
            <pc:docMk/>
            <pc:sldMk cId="3476441793" sldId="347"/>
            <ac:spMk id="81" creationId="{00000000-0000-0000-0000-000000000000}"/>
          </ac:spMkLst>
        </pc:spChg>
        <pc:spChg chg="mod">
          <ac:chgData name="Sven Van Hulle" userId="2dfac925-023a-48b6-8c8d-764a07652c1c" providerId="ADAL" clId="{C107D553-EAEE-4836-ABD8-0EBEAB1A2B0E}" dt="2021-04-23T11:46:57.770" v="1748" actId="1076"/>
          <ac:spMkLst>
            <pc:docMk/>
            <pc:sldMk cId="3476441793" sldId="347"/>
            <ac:spMk id="83" creationId="{00000000-0000-0000-0000-000000000000}"/>
          </ac:spMkLst>
        </pc:spChg>
      </pc:sldChg>
      <pc:sldChg chg="modSp mod">
        <pc:chgData name="Sven Van Hulle" userId="2dfac925-023a-48b6-8c8d-764a07652c1c" providerId="ADAL" clId="{C107D553-EAEE-4836-ABD8-0EBEAB1A2B0E}" dt="2021-04-20T14:10:51.642" v="1281" actId="20577"/>
        <pc:sldMkLst>
          <pc:docMk/>
          <pc:sldMk cId="537408691" sldId="350"/>
        </pc:sldMkLst>
        <pc:spChg chg="mod">
          <ac:chgData name="Sven Van Hulle" userId="2dfac925-023a-48b6-8c8d-764a07652c1c" providerId="ADAL" clId="{C107D553-EAEE-4836-ABD8-0EBEAB1A2B0E}" dt="2021-04-20T14:10:51.642" v="1281" actId="20577"/>
          <ac:spMkLst>
            <pc:docMk/>
            <pc:sldMk cId="537408691" sldId="350"/>
            <ac:spMk id="2" creationId="{0345D12A-068A-4977-A15F-CCC86A0B525A}"/>
          </ac:spMkLst>
        </pc:spChg>
        <pc:graphicFrameChg chg="mod">
          <ac:chgData name="Sven Van Hulle" userId="2dfac925-023a-48b6-8c8d-764a07652c1c" providerId="ADAL" clId="{C107D553-EAEE-4836-ABD8-0EBEAB1A2B0E}" dt="2021-04-20T08:53:29.485" v="100"/>
          <ac:graphicFrameMkLst>
            <pc:docMk/>
            <pc:sldMk cId="537408691" sldId="350"/>
            <ac:graphicFrameMk id="7" creationId="{D8641E7A-A46F-4DF5-95DC-BF6FCE4E5EC1}"/>
          </ac:graphicFrameMkLst>
        </pc:graphicFrameChg>
      </pc:sldChg>
      <pc:sldChg chg="modSp">
        <pc:chgData name="Sven Van Hulle" userId="2dfac925-023a-48b6-8c8d-764a07652c1c" providerId="ADAL" clId="{C107D553-EAEE-4836-ABD8-0EBEAB1A2B0E}" dt="2021-04-20T08:54:14.814" v="117" actId="20577"/>
        <pc:sldMkLst>
          <pc:docMk/>
          <pc:sldMk cId="454253001" sldId="354"/>
        </pc:sldMkLst>
        <pc:graphicFrameChg chg="mod">
          <ac:chgData name="Sven Van Hulle" userId="2dfac925-023a-48b6-8c8d-764a07652c1c" providerId="ADAL" clId="{C107D553-EAEE-4836-ABD8-0EBEAB1A2B0E}" dt="2021-04-20T08:54:14.814" v="117" actId="20577"/>
          <ac:graphicFrameMkLst>
            <pc:docMk/>
            <pc:sldMk cId="454253001" sldId="354"/>
            <ac:graphicFrameMk id="7" creationId="{8D5C0F89-C243-45B6-B966-6693F76861A1}"/>
          </ac:graphicFrameMkLst>
        </pc:graphicFrameChg>
      </pc:sldChg>
      <pc:sldChg chg="modSp">
        <pc:chgData name="Sven Van Hulle" userId="2dfac925-023a-48b6-8c8d-764a07652c1c" providerId="ADAL" clId="{C107D553-EAEE-4836-ABD8-0EBEAB1A2B0E}" dt="2021-04-20T08:54:24.953" v="129" actId="20577"/>
        <pc:sldMkLst>
          <pc:docMk/>
          <pc:sldMk cId="2033098112" sldId="356"/>
        </pc:sldMkLst>
        <pc:graphicFrameChg chg="mod">
          <ac:chgData name="Sven Van Hulle" userId="2dfac925-023a-48b6-8c8d-764a07652c1c" providerId="ADAL" clId="{C107D553-EAEE-4836-ABD8-0EBEAB1A2B0E}" dt="2021-04-20T08:54:24.953" v="129" actId="20577"/>
          <ac:graphicFrameMkLst>
            <pc:docMk/>
            <pc:sldMk cId="2033098112" sldId="356"/>
            <ac:graphicFrameMk id="5" creationId="{3D774098-E086-4551-8CBA-4C833BF6098C}"/>
          </ac:graphicFrameMkLst>
        </pc:graphicFrameChg>
      </pc:sldChg>
      <pc:sldChg chg="modSp mod">
        <pc:chgData name="Sven Van Hulle" userId="2dfac925-023a-48b6-8c8d-764a07652c1c" providerId="ADAL" clId="{C107D553-EAEE-4836-ABD8-0EBEAB1A2B0E}" dt="2021-04-20T14:11:05.626" v="1287" actId="20577"/>
        <pc:sldMkLst>
          <pc:docMk/>
          <pc:sldMk cId="2305695915" sldId="358"/>
        </pc:sldMkLst>
        <pc:spChg chg="mod">
          <ac:chgData name="Sven Van Hulle" userId="2dfac925-023a-48b6-8c8d-764a07652c1c" providerId="ADAL" clId="{C107D553-EAEE-4836-ABD8-0EBEAB1A2B0E}" dt="2021-04-20T14:11:05.626" v="1287" actId="20577"/>
          <ac:spMkLst>
            <pc:docMk/>
            <pc:sldMk cId="2305695915" sldId="358"/>
            <ac:spMk id="5" creationId="{54224320-3E45-450D-9F4F-5F8185FA75F9}"/>
          </ac:spMkLst>
        </pc:spChg>
      </pc:sldChg>
      <pc:sldChg chg="modSp mod">
        <pc:chgData name="Sven Van Hulle" userId="2dfac925-023a-48b6-8c8d-764a07652c1c" providerId="ADAL" clId="{C107D553-EAEE-4836-ABD8-0EBEAB1A2B0E}" dt="2021-04-20T14:11:33.689" v="1293" actId="20577"/>
        <pc:sldMkLst>
          <pc:docMk/>
          <pc:sldMk cId="887662570" sldId="359"/>
        </pc:sldMkLst>
        <pc:spChg chg="mod">
          <ac:chgData name="Sven Van Hulle" userId="2dfac925-023a-48b6-8c8d-764a07652c1c" providerId="ADAL" clId="{C107D553-EAEE-4836-ABD8-0EBEAB1A2B0E}" dt="2021-04-20T14:11:33.689" v="1293" actId="20577"/>
          <ac:spMkLst>
            <pc:docMk/>
            <pc:sldMk cId="887662570" sldId="359"/>
            <ac:spMk id="2" creationId="{070EBF81-33EB-497C-BE03-0DE9EAAC5EE7}"/>
          </ac:spMkLst>
        </pc:spChg>
      </pc:sldChg>
      <pc:sldChg chg="del">
        <pc:chgData name="Sven Van Hulle" userId="2dfac925-023a-48b6-8c8d-764a07652c1c" providerId="ADAL" clId="{C107D553-EAEE-4836-ABD8-0EBEAB1A2B0E}" dt="2021-04-20T14:05:50.348" v="1221" actId="47"/>
        <pc:sldMkLst>
          <pc:docMk/>
          <pc:sldMk cId="4064228166" sldId="360"/>
        </pc:sldMkLst>
      </pc:sldChg>
      <pc:sldChg chg="del">
        <pc:chgData name="Sven Van Hulle" userId="2dfac925-023a-48b6-8c8d-764a07652c1c" providerId="ADAL" clId="{C107D553-EAEE-4836-ABD8-0EBEAB1A2B0E}" dt="2021-04-20T14:10:25.018" v="1270" actId="47"/>
        <pc:sldMkLst>
          <pc:docMk/>
          <pc:sldMk cId="1736618217" sldId="361"/>
        </pc:sldMkLst>
      </pc:sldChg>
      <pc:sldChg chg="del">
        <pc:chgData name="Sven Van Hulle" userId="2dfac925-023a-48b6-8c8d-764a07652c1c" providerId="ADAL" clId="{C107D553-EAEE-4836-ABD8-0EBEAB1A2B0E}" dt="2021-04-20T14:11:15.958" v="1288" actId="47"/>
        <pc:sldMkLst>
          <pc:docMk/>
          <pc:sldMk cId="1687917058" sldId="362"/>
        </pc:sldMkLst>
      </pc:sldChg>
      <pc:sldChg chg="del">
        <pc:chgData name="Sven Van Hulle" userId="2dfac925-023a-48b6-8c8d-764a07652c1c" providerId="ADAL" clId="{C107D553-EAEE-4836-ABD8-0EBEAB1A2B0E}" dt="2021-04-20T14:12:01.589" v="1304" actId="47"/>
        <pc:sldMkLst>
          <pc:docMk/>
          <pc:sldMk cId="2755988772" sldId="363"/>
        </pc:sldMkLst>
      </pc:sldChg>
      <pc:sldChg chg="addSp delSp modSp new mod">
        <pc:chgData name="Sven Van Hulle" userId="2dfac925-023a-48b6-8c8d-764a07652c1c" providerId="ADAL" clId="{C107D553-EAEE-4836-ABD8-0EBEAB1A2B0E}" dt="2021-04-23T15:25:07.043" v="3091" actId="20577"/>
        <pc:sldMkLst>
          <pc:docMk/>
          <pc:sldMk cId="430977799" sldId="364"/>
        </pc:sldMkLst>
        <pc:spChg chg="mod">
          <ac:chgData name="Sven Van Hulle" userId="2dfac925-023a-48b6-8c8d-764a07652c1c" providerId="ADAL" clId="{C107D553-EAEE-4836-ABD8-0EBEAB1A2B0E}" dt="2021-04-20T09:01:22.891" v="339" actId="122"/>
          <ac:spMkLst>
            <pc:docMk/>
            <pc:sldMk cId="430977799" sldId="364"/>
            <ac:spMk id="2" creationId="{A69F46BA-0435-40CA-83C8-14145D684333}"/>
          </ac:spMkLst>
        </pc:spChg>
        <pc:spChg chg="del">
          <ac:chgData name="Sven Van Hulle" userId="2dfac925-023a-48b6-8c8d-764a07652c1c" providerId="ADAL" clId="{C107D553-EAEE-4836-ABD8-0EBEAB1A2B0E}" dt="2021-04-20T09:00:42.926" v="334"/>
          <ac:spMkLst>
            <pc:docMk/>
            <pc:sldMk cId="430977799" sldId="364"/>
            <ac:spMk id="3" creationId="{274CB849-2086-4E8E-B5D7-3F22ED27A853}"/>
          </ac:spMkLst>
        </pc:spChg>
        <pc:spChg chg="add mod">
          <ac:chgData name="Sven Van Hulle" userId="2dfac925-023a-48b6-8c8d-764a07652c1c" providerId="ADAL" clId="{C107D553-EAEE-4836-ABD8-0EBEAB1A2B0E}" dt="2021-04-23T15:25:07.043" v="3091" actId="20577"/>
          <ac:spMkLst>
            <pc:docMk/>
            <pc:sldMk cId="430977799" sldId="364"/>
            <ac:spMk id="5" creationId="{E7D84A22-DDA2-416E-A8CA-49AAC9871350}"/>
          </ac:spMkLst>
        </pc:spChg>
      </pc:sldChg>
      <pc:sldChg chg="addSp delSp modSp new mod">
        <pc:chgData name="Sven Van Hulle" userId="2dfac925-023a-48b6-8c8d-764a07652c1c" providerId="ADAL" clId="{C107D553-EAEE-4836-ABD8-0EBEAB1A2B0E}" dt="2021-04-23T12:38:24.656" v="3024" actId="20577"/>
        <pc:sldMkLst>
          <pc:docMk/>
          <pc:sldMk cId="4150665001" sldId="365"/>
        </pc:sldMkLst>
        <pc:spChg chg="add mod">
          <ac:chgData name="Sven Van Hulle" userId="2dfac925-023a-48b6-8c8d-764a07652c1c" providerId="ADAL" clId="{C107D553-EAEE-4836-ABD8-0EBEAB1A2B0E}" dt="2021-04-23T12:38:24.656" v="3024" actId="20577"/>
          <ac:spMkLst>
            <pc:docMk/>
            <pc:sldMk cId="4150665001" sldId="365"/>
            <ac:spMk id="2" creationId="{9F1CE6D7-BB67-4ABF-9256-50B14B7463C6}"/>
          </ac:spMkLst>
        </pc:spChg>
        <pc:spChg chg="del">
          <ac:chgData name="Sven Van Hulle" userId="2dfac925-023a-48b6-8c8d-764a07652c1c" providerId="ADAL" clId="{C107D553-EAEE-4836-ABD8-0EBEAB1A2B0E}" dt="2021-04-20T13:48:30.527" v="1116" actId="478"/>
          <ac:spMkLst>
            <pc:docMk/>
            <pc:sldMk cId="4150665001" sldId="365"/>
            <ac:spMk id="2" creationId="{A185C341-A2EE-49B2-A59A-630A766DE1D9}"/>
          </ac:spMkLst>
        </pc:spChg>
        <pc:spChg chg="del">
          <ac:chgData name="Sven Van Hulle" userId="2dfac925-023a-48b6-8c8d-764a07652c1c" providerId="ADAL" clId="{C107D553-EAEE-4836-ABD8-0EBEAB1A2B0E}" dt="2021-04-20T13:48:34.482" v="1118" actId="478"/>
          <ac:spMkLst>
            <pc:docMk/>
            <pc:sldMk cId="4150665001" sldId="365"/>
            <ac:spMk id="3" creationId="{88653025-F916-4299-94A6-52A72E108238}"/>
          </ac:spMkLst>
        </pc:spChg>
        <pc:spChg chg="add mod">
          <ac:chgData name="Sven Van Hulle" userId="2dfac925-023a-48b6-8c8d-764a07652c1c" providerId="ADAL" clId="{C107D553-EAEE-4836-ABD8-0EBEAB1A2B0E}" dt="2021-04-20T14:01:10.673" v="1139" actId="122"/>
          <ac:spMkLst>
            <pc:docMk/>
            <pc:sldMk cId="4150665001" sldId="365"/>
            <ac:spMk id="5" creationId="{9CD5E61B-B341-46E4-8A1E-B2F2B90394FF}"/>
          </ac:spMkLst>
        </pc:spChg>
        <pc:spChg chg="add del mod">
          <ac:chgData name="Sven Van Hulle" userId="2dfac925-023a-48b6-8c8d-764a07652c1c" providerId="ADAL" clId="{C107D553-EAEE-4836-ABD8-0EBEAB1A2B0E}" dt="2021-04-20T13:48:36.462" v="1120"/>
          <ac:spMkLst>
            <pc:docMk/>
            <pc:sldMk cId="4150665001" sldId="365"/>
            <ac:spMk id="6" creationId="{41529B17-1B5F-4D9A-BC84-9FB8296AF304}"/>
          </ac:spMkLst>
        </pc:spChg>
        <pc:picChg chg="add mod">
          <ac:chgData name="Sven Van Hulle" userId="2dfac925-023a-48b6-8c8d-764a07652c1c" providerId="ADAL" clId="{C107D553-EAEE-4836-ABD8-0EBEAB1A2B0E}" dt="2021-04-23T12:04:27.646" v="2652" actId="1076"/>
          <ac:picMkLst>
            <pc:docMk/>
            <pc:sldMk cId="4150665001" sldId="365"/>
            <ac:picMk id="6" creationId="{E40AD6EA-B252-4A97-9585-CA28D89DE047}"/>
          </ac:picMkLst>
        </pc:picChg>
        <pc:picChg chg="add del mod">
          <ac:chgData name="Sven Van Hulle" userId="2dfac925-023a-48b6-8c8d-764a07652c1c" providerId="ADAL" clId="{C107D553-EAEE-4836-ABD8-0EBEAB1A2B0E}" dt="2021-04-20T14:00:44.533" v="1130" actId="478"/>
          <ac:picMkLst>
            <pc:docMk/>
            <pc:sldMk cId="4150665001" sldId="365"/>
            <ac:picMk id="8" creationId="{260B07D6-5BF6-4FE3-BC20-1DCBC2470D19}"/>
          </ac:picMkLst>
        </pc:picChg>
        <pc:picChg chg="add del mod">
          <ac:chgData name="Sven Van Hulle" userId="2dfac925-023a-48b6-8c8d-764a07652c1c" providerId="ADAL" clId="{C107D553-EAEE-4836-ABD8-0EBEAB1A2B0E}" dt="2021-04-20T14:00:45.293" v="1131" actId="478"/>
          <ac:picMkLst>
            <pc:docMk/>
            <pc:sldMk cId="4150665001" sldId="365"/>
            <ac:picMk id="10" creationId="{E606D1E1-B9B7-4D2E-A544-C6C0C1B3FFF5}"/>
          </ac:picMkLst>
        </pc:picChg>
        <pc:picChg chg="add del mod">
          <ac:chgData name="Sven Van Hulle" userId="2dfac925-023a-48b6-8c8d-764a07652c1c" providerId="ADAL" clId="{C107D553-EAEE-4836-ABD8-0EBEAB1A2B0E}" dt="2021-04-23T12:04:22.522" v="2650" actId="478"/>
          <ac:picMkLst>
            <pc:docMk/>
            <pc:sldMk cId="4150665001" sldId="365"/>
            <ac:picMk id="12" creationId="{AEDA7F71-EBF5-423D-8F45-9257608B8B8D}"/>
          </ac:picMkLst>
        </pc:picChg>
      </pc:sldChg>
      <pc:sldChg chg="modSp add mod">
        <pc:chgData name="Sven Van Hulle" userId="2dfac925-023a-48b6-8c8d-764a07652c1c" providerId="ADAL" clId="{C107D553-EAEE-4836-ABD8-0EBEAB1A2B0E}" dt="2021-04-23T11:47:31.644" v="1764" actId="20577"/>
        <pc:sldMkLst>
          <pc:docMk/>
          <pc:sldMk cId="739215920" sldId="366"/>
        </pc:sldMkLst>
        <pc:spChg chg="mod">
          <ac:chgData name="Sven Van Hulle" userId="2dfac925-023a-48b6-8c8d-764a07652c1c" providerId="ADAL" clId="{C107D553-EAEE-4836-ABD8-0EBEAB1A2B0E}" dt="2021-04-23T11:47:31.644" v="1764" actId="20577"/>
          <ac:spMkLst>
            <pc:docMk/>
            <pc:sldMk cId="739215920" sldId="366"/>
            <ac:spMk id="3" creationId="{CA8ED349-B88A-4295-8CA0-62AE003FFF3A}"/>
          </ac:spMkLst>
        </pc:spChg>
      </pc:sldChg>
      <pc:sldChg chg="modSp add mod">
        <pc:chgData name="Sven Van Hulle" userId="2dfac925-023a-48b6-8c8d-764a07652c1c" providerId="ADAL" clId="{C107D553-EAEE-4836-ABD8-0EBEAB1A2B0E}" dt="2021-04-23T11:53:24.071" v="2143" actId="20577"/>
        <pc:sldMkLst>
          <pc:docMk/>
          <pc:sldMk cId="439323353" sldId="367"/>
        </pc:sldMkLst>
        <pc:spChg chg="mod">
          <ac:chgData name="Sven Van Hulle" userId="2dfac925-023a-48b6-8c8d-764a07652c1c" providerId="ADAL" clId="{C107D553-EAEE-4836-ABD8-0EBEAB1A2B0E}" dt="2021-04-23T11:53:24.071" v="2143" actId="20577"/>
          <ac:spMkLst>
            <pc:docMk/>
            <pc:sldMk cId="439323353" sldId="367"/>
            <ac:spMk id="3" creationId="{CA8ED349-B88A-4295-8CA0-62AE003FFF3A}"/>
          </ac:spMkLst>
        </pc:spChg>
      </pc:sldChg>
      <pc:sldChg chg="modSp add mod">
        <pc:chgData name="Sven Van Hulle" userId="2dfac925-023a-48b6-8c8d-764a07652c1c" providerId="ADAL" clId="{C107D553-EAEE-4836-ABD8-0EBEAB1A2B0E}" dt="2021-04-22T13:26:46.877" v="1724" actId="20577"/>
        <pc:sldMkLst>
          <pc:docMk/>
          <pc:sldMk cId="205465221" sldId="368"/>
        </pc:sldMkLst>
        <pc:spChg chg="mod">
          <ac:chgData name="Sven Van Hulle" userId="2dfac925-023a-48b6-8c8d-764a07652c1c" providerId="ADAL" clId="{C107D553-EAEE-4836-ABD8-0EBEAB1A2B0E}" dt="2021-04-22T13:26:46.877" v="1724" actId="20577"/>
          <ac:spMkLst>
            <pc:docMk/>
            <pc:sldMk cId="205465221" sldId="368"/>
            <ac:spMk id="3" creationId="{CA8ED349-B88A-4295-8CA0-62AE003FFF3A}"/>
          </ac:spMkLst>
        </pc:spChg>
      </pc:sldChg>
      <pc:sldChg chg="modSp add mod">
        <pc:chgData name="Sven Van Hulle" userId="2dfac925-023a-48b6-8c8d-764a07652c1c" providerId="ADAL" clId="{C107D553-EAEE-4836-ABD8-0EBEAB1A2B0E}" dt="2021-04-23T12:10:09.766" v="2780" actId="20577"/>
        <pc:sldMkLst>
          <pc:docMk/>
          <pc:sldMk cId="134057920" sldId="369"/>
        </pc:sldMkLst>
        <pc:spChg chg="mod">
          <ac:chgData name="Sven Van Hulle" userId="2dfac925-023a-48b6-8c8d-764a07652c1c" providerId="ADAL" clId="{C107D553-EAEE-4836-ABD8-0EBEAB1A2B0E}" dt="2021-04-23T12:10:09.766" v="2780" actId="20577"/>
          <ac:spMkLst>
            <pc:docMk/>
            <pc:sldMk cId="134057920" sldId="369"/>
            <ac:spMk id="3" creationId="{CA8ED349-B88A-4295-8CA0-62AE003FFF3A}"/>
          </ac:spMkLst>
        </pc:spChg>
      </pc:sldChg>
      <pc:sldChg chg="modSp add mod">
        <pc:chgData name="Sven Van Hulle" userId="2dfac925-023a-48b6-8c8d-764a07652c1c" providerId="ADAL" clId="{C107D553-EAEE-4836-ABD8-0EBEAB1A2B0E}" dt="2021-04-23T12:35:35.035" v="2910" actId="20577"/>
        <pc:sldMkLst>
          <pc:docMk/>
          <pc:sldMk cId="2266160136" sldId="370"/>
        </pc:sldMkLst>
        <pc:spChg chg="mod">
          <ac:chgData name="Sven Van Hulle" userId="2dfac925-023a-48b6-8c8d-764a07652c1c" providerId="ADAL" clId="{C107D553-EAEE-4836-ABD8-0EBEAB1A2B0E}" dt="2021-04-23T12:35:35.035" v="2910" actId="20577"/>
          <ac:spMkLst>
            <pc:docMk/>
            <pc:sldMk cId="2266160136" sldId="370"/>
            <ac:spMk id="3" creationId="{CA8ED349-B88A-4295-8CA0-62AE003FFF3A}"/>
          </ac:spMkLst>
        </pc:spChg>
      </pc:sldChg>
      <pc:sldChg chg="modSp add mod">
        <pc:chgData name="Sven Van Hulle" userId="2dfac925-023a-48b6-8c8d-764a07652c1c" providerId="ADAL" clId="{C107D553-EAEE-4836-ABD8-0EBEAB1A2B0E}" dt="2021-04-23T12:35:57.716" v="2925" actId="20577"/>
        <pc:sldMkLst>
          <pc:docMk/>
          <pc:sldMk cId="1726485978" sldId="371"/>
        </pc:sldMkLst>
        <pc:spChg chg="mod">
          <ac:chgData name="Sven Van Hulle" userId="2dfac925-023a-48b6-8c8d-764a07652c1c" providerId="ADAL" clId="{C107D553-EAEE-4836-ABD8-0EBEAB1A2B0E}" dt="2021-04-23T12:35:57.716" v="2925" actId="20577"/>
          <ac:spMkLst>
            <pc:docMk/>
            <pc:sldMk cId="1726485978" sldId="371"/>
            <ac:spMk id="3" creationId="{CA8ED349-B88A-4295-8CA0-62AE003FFF3A}"/>
          </ac:spMkLst>
        </pc:spChg>
      </pc:sldChg>
      <pc:sldChg chg="addSp modSp new mod">
        <pc:chgData name="Sven Van Hulle" userId="2dfac925-023a-48b6-8c8d-764a07652c1c" providerId="ADAL" clId="{C107D553-EAEE-4836-ABD8-0EBEAB1A2B0E}" dt="2021-04-23T12:36:09.584" v="2927" actId="1076"/>
        <pc:sldMkLst>
          <pc:docMk/>
          <pc:sldMk cId="680120827" sldId="372"/>
        </pc:sldMkLst>
        <pc:picChg chg="add mod">
          <ac:chgData name="Sven Van Hulle" userId="2dfac925-023a-48b6-8c8d-764a07652c1c" providerId="ADAL" clId="{C107D553-EAEE-4836-ABD8-0EBEAB1A2B0E}" dt="2021-04-23T12:36:08.397" v="2926" actId="1076"/>
          <ac:picMkLst>
            <pc:docMk/>
            <pc:sldMk cId="680120827" sldId="372"/>
            <ac:picMk id="5" creationId="{3C75F5BA-0DF3-4710-AE4A-BFD3F4C3358F}"/>
          </ac:picMkLst>
        </pc:picChg>
        <pc:picChg chg="add mod">
          <ac:chgData name="Sven Van Hulle" userId="2dfac925-023a-48b6-8c8d-764a07652c1c" providerId="ADAL" clId="{C107D553-EAEE-4836-ABD8-0EBEAB1A2B0E}" dt="2021-04-23T12:36:09.584" v="2927" actId="1076"/>
          <ac:picMkLst>
            <pc:docMk/>
            <pc:sldMk cId="680120827" sldId="372"/>
            <ac:picMk id="6" creationId="{17110942-E7B1-4437-BB11-FF50B1F3ABBA}"/>
          </ac:picMkLst>
        </pc:picChg>
      </pc:sldChg>
      <pc:sldChg chg="addSp modSp new mod">
        <pc:chgData name="Sven Van Hulle" userId="2dfac925-023a-48b6-8c8d-764a07652c1c" providerId="ADAL" clId="{C107D553-EAEE-4836-ABD8-0EBEAB1A2B0E}" dt="2021-04-23T12:36:12.993" v="2929" actId="1076"/>
        <pc:sldMkLst>
          <pc:docMk/>
          <pc:sldMk cId="390380189" sldId="373"/>
        </pc:sldMkLst>
        <pc:picChg chg="add mod">
          <ac:chgData name="Sven Van Hulle" userId="2dfac925-023a-48b6-8c8d-764a07652c1c" providerId="ADAL" clId="{C107D553-EAEE-4836-ABD8-0EBEAB1A2B0E}" dt="2021-04-23T12:36:11.399" v="2928" actId="1076"/>
          <ac:picMkLst>
            <pc:docMk/>
            <pc:sldMk cId="390380189" sldId="373"/>
            <ac:picMk id="5" creationId="{40273E80-50E6-4D46-824C-2953EF076A84}"/>
          </ac:picMkLst>
        </pc:picChg>
        <pc:picChg chg="add mod">
          <ac:chgData name="Sven Van Hulle" userId="2dfac925-023a-48b6-8c8d-764a07652c1c" providerId="ADAL" clId="{C107D553-EAEE-4836-ABD8-0EBEAB1A2B0E}" dt="2021-04-23T12:36:12.993" v="2929" actId="1076"/>
          <ac:picMkLst>
            <pc:docMk/>
            <pc:sldMk cId="390380189" sldId="373"/>
            <ac:picMk id="6" creationId="{F65BF69B-CFBE-456E-AD40-958516542674}"/>
          </ac:picMkLst>
        </pc:picChg>
      </pc:sldChg>
      <pc:sldMasterChg chg="addSldLayout delSldLayout">
        <pc:chgData name="Sven Van Hulle" userId="2dfac925-023a-48b6-8c8d-764a07652c1c" providerId="ADAL" clId="{C107D553-EAEE-4836-ABD8-0EBEAB1A2B0E}" dt="2021-04-24T09:07:39.025" v="3094" actId="47"/>
        <pc:sldMasterMkLst>
          <pc:docMk/>
          <pc:sldMasterMk cId="0" sldId="2147483648"/>
        </pc:sldMasterMkLst>
        <pc:sldLayoutChg chg="add del">
          <pc:chgData name="Sven Van Hulle" userId="2dfac925-023a-48b6-8c8d-764a07652c1c" providerId="ADAL" clId="{C107D553-EAEE-4836-ABD8-0EBEAB1A2B0E}" dt="2021-04-24T09:07:39.025" v="3094" actId="47"/>
          <pc:sldLayoutMkLst>
            <pc:docMk/>
            <pc:sldMasterMk cId="0" sldId="2147483648"/>
            <pc:sldLayoutMk cId="3554874355" sldId="2147483659"/>
          </pc:sldLayoutMkLst>
        </pc:sldLayoutChg>
      </pc:sldMasterChg>
    </pc:docChg>
  </pc:docChgLst>
  <pc:docChgLst>
    <pc:chgData name="Sven Van Hulle" userId="2dfac925-023a-48b6-8c8d-764a07652c1c" providerId="ADAL" clId="{1F41ECE1-88AA-4679-BDCA-1BCF4B981CC4}"/>
    <pc:docChg chg="undo custSel addSld delSld modSld sldOrd">
      <pc:chgData name="Sven Van Hulle" userId="2dfac925-023a-48b6-8c8d-764a07652c1c" providerId="ADAL" clId="{1F41ECE1-88AA-4679-BDCA-1BCF4B981CC4}" dt="2021-03-11T16:47:02.589" v="2299" actId="1076"/>
      <pc:docMkLst>
        <pc:docMk/>
      </pc:docMkLst>
      <pc:sldChg chg="add">
        <pc:chgData name="Sven Van Hulle" userId="2dfac925-023a-48b6-8c8d-764a07652c1c" providerId="ADAL" clId="{1F41ECE1-88AA-4679-BDCA-1BCF4B981CC4}" dt="2021-03-11T10:49:20.557" v="662"/>
        <pc:sldMkLst>
          <pc:docMk/>
          <pc:sldMk cId="0" sldId="263"/>
        </pc:sldMkLst>
      </pc:sldChg>
      <pc:sldChg chg="add">
        <pc:chgData name="Sven Van Hulle" userId="2dfac925-023a-48b6-8c8d-764a07652c1c" providerId="ADAL" clId="{1F41ECE1-88AA-4679-BDCA-1BCF4B981CC4}" dt="2021-03-11T10:49:20.557" v="662"/>
        <pc:sldMkLst>
          <pc:docMk/>
          <pc:sldMk cId="0" sldId="264"/>
        </pc:sldMkLst>
      </pc:sldChg>
      <pc:sldChg chg="modSp mod">
        <pc:chgData name="Sven Van Hulle" userId="2dfac925-023a-48b6-8c8d-764a07652c1c" providerId="ADAL" clId="{1F41ECE1-88AA-4679-BDCA-1BCF4B981CC4}" dt="2021-03-08T08:45:39.091" v="11" actId="20577"/>
        <pc:sldMkLst>
          <pc:docMk/>
          <pc:sldMk cId="0" sldId="272"/>
        </pc:sldMkLst>
        <pc:spChg chg="mod">
          <ac:chgData name="Sven Van Hulle" userId="2dfac925-023a-48b6-8c8d-764a07652c1c" providerId="ADAL" clId="{1F41ECE1-88AA-4679-BDCA-1BCF4B981CC4}" dt="2021-03-08T08:45:39.091" v="11" actId="20577"/>
          <ac:spMkLst>
            <pc:docMk/>
            <pc:sldMk cId="0" sldId="272"/>
            <ac:spMk id="242" creationId="{00000000-0000-0000-0000-000000000000}"/>
          </ac:spMkLst>
        </pc:spChg>
      </pc:sldChg>
      <pc:sldChg chg="modSp mod">
        <pc:chgData name="Sven Van Hulle" userId="2dfac925-023a-48b6-8c8d-764a07652c1c" providerId="ADAL" clId="{1F41ECE1-88AA-4679-BDCA-1BCF4B981CC4}" dt="2021-03-08T08:51:06.949" v="38" actId="20577"/>
        <pc:sldMkLst>
          <pc:docMk/>
          <pc:sldMk cId="0" sldId="274"/>
        </pc:sldMkLst>
        <pc:spChg chg="mod">
          <ac:chgData name="Sven Van Hulle" userId="2dfac925-023a-48b6-8c8d-764a07652c1c" providerId="ADAL" clId="{1F41ECE1-88AA-4679-BDCA-1BCF4B981CC4}" dt="2021-03-08T08:51:06.949" v="38" actId="20577"/>
          <ac:spMkLst>
            <pc:docMk/>
            <pc:sldMk cId="0" sldId="274"/>
            <ac:spMk id="256" creationId="{00000000-0000-0000-0000-000000000000}"/>
          </ac:spMkLst>
        </pc:spChg>
      </pc:sldChg>
      <pc:sldChg chg="addSp delSp modSp mod setBg">
        <pc:chgData name="Sven Van Hulle" userId="2dfac925-023a-48b6-8c8d-764a07652c1c" providerId="ADAL" clId="{1F41ECE1-88AA-4679-BDCA-1BCF4B981CC4}" dt="2021-03-11T16:42:51.192" v="2293" actId="1036"/>
        <pc:sldMkLst>
          <pc:docMk/>
          <pc:sldMk cId="0" sldId="307"/>
        </pc:sldMkLst>
        <pc:spChg chg="add mod">
          <ac:chgData name="Sven Van Hulle" userId="2dfac925-023a-48b6-8c8d-764a07652c1c" providerId="ADAL" clId="{1F41ECE1-88AA-4679-BDCA-1BCF4B981CC4}" dt="2021-03-11T16:30:10.562" v="2121" actId="14100"/>
          <ac:spMkLst>
            <pc:docMk/>
            <pc:sldMk cId="0" sldId="307"/>
            <ac:spMk id="2" creationId="{7593181A-B9BC-4C1D-AF48-D007F9948A42}"/>
          </ac:spMkLst>
        </pc:spChg>
        <pc:spChg chg="add del">
          <ac:chgData name="Sven Van Hulle" userId="2dfac925-023a-48b6-8c8d-764a07652c1c" providerId="ADAL" clId="{1F41ECE1-88AA-4679-BDCA-1BCF4B981CC4}" dt="2021-03-11T16:30:41.866" v="2123" actId="478"/>
          <ac:spMkLst>
            <pc:docMk/>
            <pc:sldMk cId="0" sldId="307"/>
            <ac:spMk id="3" creationId="{00B27E1C-2BB8-4A24-A750-E6897AA7FE6C}"/>
          </ac:spMkLst>
        </pc:spChg>
        <pc:spChg chg="add del mod">
          <ac:chgData name="Sven Van Hulle" userId="2dfac925-023a-48b6-8c8d-764a07652c1c" providerId="ADAL" clId="{1F41ECE1-88AA-4679-BDCA-1BCF4B981CC4}" dt="2021-03-11T16:32:50.166" v="2141" actId="478"/>
          <ac:spMkLst>
            <pc:docMk/>
            <pc:sldMk cId="0" sldId="307"/>
            <ac:spMk id="7" creationId="{618EDBA0-6524-4225-90FE-DE946BD15E41}"/>
          </ac:spMkLst>
        </pc:spChg>
        <pc:spChg chg="add del mod">
          <ac:chgData name="Sven Van Hulle" userId="2dfac925-023a-48b6-8c8d-764a07652c1c" providerId="ADAL" clId="{1F41ECE1-88AA-4679-BDCA-1BCF4B981CC4}" dt="2021-03-11T16:42:51.192" v="2293" actId="1036"/>
          <ac:spMkLst>
            <pc:docMk/>
            <pc:sldMk cId="0" sldId="307"/>
            <ac:spMk id="574" creationId="{00000000-0000-0000-0000-000000000000}"/>
          </ac:spMkLst>
        </pc:spChg>
        <pc:picChg chg="add del mod">
          <ac:chgData name="Sven Van Hulle" userId="2dfac925-023a-48b6-8c8d-764a07652c1c" providerId="ADAL" clId="{1F41ECE1-88AA-4679-BDCA-1BCF4B981CC4}" dt="2021-03-11T16:32:15.106" v="2129" actId="478"/>
          <ac:picMkLst>
            <pc:docMk/>
            <pc:sldMk cId="0" sldId="307"/>
            <ac:picMk id="5" creationId="{C6C48231-BA4B-4B6F-A7FC-74F9770A4341}"/>
          </ac:picMkLst>
        </pc:picChg>
      </pc:sldChg>
      <pc:sldChg chg="addSp delSp modSp mod ord">
        <pc:chgData name="Sven Van Hulle" userId="2dfac925-023a-48b6-8c8d-764a07652c1c" providerId="ADAL" clId="{1F41ECE1-88AA-4679-BDCA-1BCF4B981CC4}" dt="2021-03-08T09:58:13.688" v="274" actId="20577"/>
        <pc:sldMkLst>
          <pc:docMk/>
          <pc:sldMk cId="2582766007" sldId="312"/>
        </pc:sldMkLst>
        <pc:spChg chg="mod">
          <ac:chgData name="Sven Van Hulle" userId="2dfac925-023a-48b6-8c8d-764a07652c1c" providerId="ADAL" clId="{1F41ECE1-88AA-4679-BDCA-1BCF4B981CC4}" dt="2021-03-08T09:58:13.688" v="274" actId="20577"/>
          <ac:spMkLst>
            <pc:docMk/>
            <pc:sldMk cId="2582766007" sldId="312"/>
            <ac:spMk id="9" creationId="{3649F378-2A06-4F21-9A05-B469446323BA}"/>
          </ac:spMkLst>
        </pc:spChg>
        <pc:graphicFrameChg chg="add del mod modGraphic">
          <ac:chgData name="Sven Van Hulle" userId="2dfac925-023a-48b6-8c8d-764a07652c1c" providerId="ADAL" clId="{1F41ECE1-88AA-4679-BDCA-1BCF4B981CC4}" dt="2021-03-08T09:20:00.112" v="68" actId="478"/>
          <ac:graphicFrameMkLst>
            <pc:docMk/>
            <pc:sldMk cId="2582766007" sldId="312"/>
            <ac:graphicFrameMk id="3" creationId="{3CF33F99-567C-4432-952D-EB41BEA02BC7}"/>
          </ac:graphicFrameMkLst>
        </pc:graphicFrameChg>
        <pc:picChg chg="del mod">
          <ac:chgData name="Sven Van Hulle" userId="2dfac925-023a-48b6-8c8d-764a07652c1c" providerId="ADAL" clId="{1F41ECE1-88AA-4679-BDCA-1BCF4B981CC4}" dt="2021-03-08T09:19:04.880" v="65" actId="478"/>
          <ac:picMkLst>
            <pc:docMk/>
            <pc:sldMk cId="2582766007" sldId="312"/>
            <ac:picMk id="2" creationId="{776D3097-1A75-41CF-8AD9-029B5C25A43E}"/>
          </ac:picMkLst>
        </pc:picChg>
        <pc:picChg chg="add mod">
          <ac:chgData name="Sven Van Hulle" userId="2dfac925-023a-48b6-8c8d-764a07652c1c" providerId="ADAL" clId="{1F41ECE1-88AA-4679-BDCA-1BCF4B981CC4}" dt="2021-03-08T09:23:06.509" v="72" actId="14100"/>
          <ac:picMkLst>
            <pc:docMk/>
            <pc:sldMk cId="2582766007" sldId="312"/>
            <ac:picMk id="6" creationId="{D10EB5EE-9892-4DDD-88F9-9820E1EDCC62}"/>
          </ac:picMkLst>
        </pc:picChg>
      </pc:sldChg>
      <pc:sldChg chg="modSp mod">
        <pc:chgData name="Sven Van Hulle" userId="2dfac925-023a-48b6-8c8d-764a07652c1c" providerId="ADAL" clId="{1F41ECE1-88AA-4679-BDCA-1BCF4B981CC4}" dt="2021-03-11T10:42:57.649" v="554" actId="20577"/>
        <pc:sldMkLst>
          <pc:docMk/>
          <pc:sldMk cId="3905575646" sldId="316"/>
        </pc:sldMkLst>
        <pc:spChg chg="mod">
          <ac:chgData name="Sven Van Hulle" userId="2dfac925-023a-48b6-8c8d-764a07652c1c" providerId="ADAL" clId="{1F41ECE1-88AA-4679-BDCA-1BCF4B981CC4}" dt="2021-03-11T10:42:57.649" v="554" actId="20577"/>
          <ac:spMkLst>
            <pc:docMk/>
            <pc:sldMk cId="3905575646" sldId="316"/>
            <ac:spMk id="2" creationId="{8C4A41C1-CD79-4FF5-A4EE-CB551DCA4344}"/>
          </ac:spMkLst>
        </pc:spChg>
        <pc:spChg chg="mod">
          <ac:chgData name="Sven Van Hulle" userId="2dfac925-023a-48b6-8c8d-764a07652c1c" providerId="ADAL" clId="{1F41ECE1-88AA-4679-BDCA-1BCF4B981CC4}" dt="2021-03-08T10:05:47.946" v="368" actId="20577"/>
          <ac:spMkLst>
            <pc:docMk/>
            <pc:sldMk cId="3905575646" sldId="316"/>
            <ac:spMk id="4" creationId="{06710FEE-5C98-462B-848B-611CC8ABC27B}"/>
          </ac:spMkLst>
        </pc:spChg>
      </pc:sldChg>
      <pc:sldChg chg="modSp mod">
        <pc:chgData name="Sven Van Hulle" userId="2dfac925-023a-48b6-8c8d-764a07652c1c" providerId="ADAL" clId="{1F41ECE1-88AA-4679-BDCA-1BCF4B981CC4}" dt="2021-03-08T10:38:47.024" v="531" actId="27636"/>
        <pc:sldMkLst>
          <pc:docMk/>
          <pc:sldMk cId="4147873588" sldId="317"/>
        </pc:sldMkLst>
        <pc:spChg chg="mod">
          <ac:chgData name="Sven Van Hulle" userId="2dfac925-023a-48b6-8c8d-764a07652c1c" providerId="ADAL" clId="{1F41ECE1-88AA-4679-BDCA-1BCF4B981CC4}" dt="2021-03-08T10:38:47.024" v="531" actId="27636"/>
          <ac:spMkLst>
            <pc:docMk/>
            <pc:sldMk cId="4147873588" sldId="317"/>
            <ac:spMk id="3" creationId="{772168D3-1C2F-46AE-90B6-CE86F60C6D25}"/>
          </ac:spMkLst>
        </pc:spChg>
      </pc:sldChg>
      <pc:sldChg chg="addSp modSp mod">
        <pc:chgData name="Sven Van Hulle" userId="2dfac925-023a-48b6-8c8d-764a07652c1c" providerId="ADAL" clId="{1F41ECE1-88AA-4679-BDCA-1BCF4B981CC4}" dt="2021-03-11T10:59:00.499" v="731" actId="1076"/>
        <pc:sldMkLst>
          <pc:docMk/>
          <pc:sldMk cId="860296208" sldId="321"/>
        </pc:sldMkLst>
        <pc:spChg chg="mod">
          <ac:chgData name="Sven Van Hulle" userId="2dfac925-023a-48b6-8c8d-764a07652c1c" providerId="ADAL" clId="{1F41ECE1-88AA-4679-BDCA-1BCF4B981CC4}" dt="2021-03-08T10:38:17.633" v="520" actId="20577"/>
          <ac:spMkLst>
            <pc:docMk/>
            <pc:sldMk cId="860296208" sldId="321"/>
            <ac:spMk id="2" creationId="{0F6AA05B-F3BF-4C31-AB60-E0291CFB9B90}"/>
          </ac:spMkLst>
        </pc:spChg>
        <pc:spChg chg="add mod">
          <ac:chgData name="Sven Van Hulle" userId="2dfac925-023a-48b6-8c8d-764a07652c1c" providerId="ADAL" clId="{1F41ECE1-88AA-4679-BDCA-1BCF4B981CC4}" dt="2021-03-11T10:59:00.499" v="731" actId="1076"/>
          <ac:spMkLst>
            <pc:docMk/>
            <pc:sldMk cId="860296208" sldId="321"/>
            <ac:spMk id="3" creationId="{A74E0514-B109-4600-9956-36F40B8864BD}"/>
          </ac:spMkLst>
        </pc:spChg>
      </pc:sldChg>
      <pc:sldChg chg="modSp mod">
        <pc:chgData name="Sven Van Hulle" userId="2dfac925-023a-48b6-8c8d-764a07652c1c" providerId="ADAL" clId="{1F41ECE1-88AA-4679-BDCA-1BCF4B981CC4}" dt="2021-03-08T09:02:19.910" v="55" actId="1076"/>
        <pc:sldMkLst>
          <pc:docMk/>
          <pc:sldMk cId="3580389718" sldId="322"/>
        </pc:sldMkLst>
        <pc:spChg chg="mod">
          <ac:chgData name="Sven Van Hulle" userId="2dfac925-023a-48b6-8c8d-764a07652c1c" providerId="ADAL" clId="{1F41ECE1-88AA-4679-BDCA-1BCF4B981CC4}" dt="2021-03-08T09:02:10.044" v="53" actId="20577"/>
          <ac:spMkLst>
            <pc:docMk/>
            <pc:sldMk cId="3580389718" sldId="322"/>
            <ac:spMk id="5" creationId="{65296B40-4730-4011-9C16-CF06D8E57CF0}"/>
          </ac:spMkLst>
        </pc:spChg>
        <pc:picChg chg="mod">
          <ac:chgData name="Sven Van Hulle" userId="2dfac925-023a-48b6-8c8d-764a07652c1c" providerId="ADAL" clId="{1F41ECE1-88AA-4679-BDCA-1BCF4B981CC4}" dt="2021-03-08T09:02:19.910" v="55" actId="1076"/>
          <ac:picMkLst>
            <pc:docMk/>
            <pc:sldMk cId="3580389718" sldId="322"/>
            <ac:picMk id="4" creationId="{A6D6AC13-0AE2-4136-9FD8-4E84AD8884BB}"/>
          </ac:picMkLst>
        </pc:picChg>
      </pc:sldChg>
      <pc:sldChg chg="modSp mod">
        <pc:chgData name="Sven Van Hulle" userId="2dfac925-023a-48b6-8c8d-764a07652c1c" providerId="ADAL" clId="{1F41ECE1-88AA-4679-BDCA-1BCF4B981CC4}" dt="2021-03-08T16:06:52.111" v="534" actId="20577"/>
        <pc:sldMkLst>
          <pc:docMk/>
          <pc:sldMk cId="3621991534" sldId="324"/>
        </pc:sldMkLst>
        <pc:spChg chg="mod">
          <ac:chgData name="Sven Van Hulle" userId="2dfac925-023a-48b6-8c8d-764a07652c1c" providerId="ADAL" clId="{1F41ECE1-88AA-4679-BDCA-1BCF4B981CC4}" dt="2021-03-08T16:06:52.111" v="534" actId="20577"/>
          <ac:spMkLst>
            <pc:docMk/>
            <pc:sldMk cId="3621991534" sldId="324"/>
            <ac:spMk id="3" creationId="{4CB46F45-BB98-45CE-A998-7AE0235B16B3}"/>
          </ac:spMkLst>
        </pc:spChg>
      </pc:sldChg>
      <pc:sldChg chg="addSp delSp modSp mod">
        <pc:chgData name="Sven Van Hulle" userId="2dfac925-023a-48b6-8c8d-764a07652c1c" providerId="ADAL" clId="{1F41ECE1-88AA-4679-BDCA-1BCF4B981CC4}" dt="2021-03-08T10:22:12.873" v="398" actId="1076"/>
        <pc:sldMkLst>
          <pc:docMk/>
          <pc:sldMk cId="3868044697" sldId="328"/>
        </pc:sldMkLst>
        <pc:picChg chg="del">
          <ac:chgData name="Sven Van Hulle" userId="2dfac925-023a-48b6-8c8d-764a07652c1c" providerId="ADAL" clId="{1F41ECE1-88AA-4679-BDCA-1BCF4B981CC4}" dt="2021-03-08T10:13:57.139" v="369" actId="478"/>
          <ac:picMkLst>
            <pc:docMk/>
            <pc:sldMk cId="3868044697" sldId="328"/>
            <ac:picMk id="5" creationId="{06DF056A-7092-4D40-B746-83DE4C7208FA}"/>
          </ac:picMkLst>
        </pc:picChg>
        <pc:picChg chg="del">
          <ac:chgData name="Sven Van Hulle" userId="2dfac925-023a-48b6-8c8d-764a07652c1c" providerId="ADAL" clId="{1F41ECE1-88AA-4679-BDCA-1BCF4B981CC4}" dt="2021-03-08T10:13:57.829" v="370" actId="478"/>
          <ac:picMkLst>
            <pc:docMk/>
            <pc:sldMk cId="3868044697" sldId="328"/>
            <ac:picMk id="6" creationId="{FB168BE7-E101-4570-B9F1-51B11CA6AF80}"/>
          </ac:picMkLst>
        </pc:picChg>
        <pc:picChg chg="add mod">
          <ac:chgData name="Sven Van Hulle" userId="2dfac925-023a-48b6-8c8d-764a07652c1c" providerId="ADAL" clId="{1F41ECE1-88AA-4679-BDCA-1BCF4B981CC4}" dt="2021-03-08T10:22:07.123" v="397" actId="1076"/>
          <ac:picMkLst>
            <pc:docMk/>
            <pc:sldMk cId="3868044697" sldId="328"/>
            <ac:picMk id="7" creationId="{06C20833-5734-41B5-B41F-8694B4DD5208}"/>
          </ac:picMkLst>
        </pc:picChg>
        <pc:picChg chg="add mod">
          <ac:chgData name="Sven Van Hulle" userId="2dfac925-023a-48b6-8c8d-764a07652c1c" providerId="ADAL" clId="{1F41ECE1-88AA-4679-BDCA-1BCF4B981CC4}" dt="2021-03-08T10:22:12.873" v="398" actId="1076"/>
          <ac:picMkLst>
            <pc:docMk/>
            <pc:sldMk cId="3868044697" sldId="328"/>
            <ac:picMk id="9" creationId="{218F9DB2-5F9F-41B3-87F9-F4FCDC0FA3BF}"/>
          </ac:picMkLst>
        </pc:picChg>
      </pc:sldChg>
      <pc:sldChg chg="addSp delSp modSp mod">
        <pc:chgData name="Sven Van Hulle" userId="2dfac925-023a-48b6-8c8d-764a07652c1c" providerId="ADAL" clId="{1F41ECE1-88AA-4679-BDCA-1BCF4B981CC4}" dt="2021-03-08T10:23:37.993" v="412" actId="14100"/>
        <pc:sldMkLst>
          <pc:docMk/>
          <pc:sldMk cId="1431819454" sldId="329"/>
        </pc:sldMkLst>
        <pc:picChg chg="add del mod">
          <ac:chgData name="Sven Van Hulle" userId="2dfac925-023a-48b6-8c8d-764a07652c1c" providerId="ADAL" clId="{1F41ECE1-88AA-4679-BDCA-1BCF4B981CC4}" dt="2021-03-08T10:16:05.425" v="376" actId="478"/>
          <ac:picMkLst>
            <pc:docMk/>
            <pc:sldMk cId="1431819454" sldId="329"/>
            <ac:picMk id="5" creationId="{2BCF2CDE-9089-4DC3-B37E-FAA0FC708A71}"/>
          </ac:picMkLst>
        </pc:picChg>
        <pc:picChg chg="add mod">
          <ac:chgData name="Sven Van Hulle" userId="2dfac925-023a-48b6-8c8d-764a07652c1c" providerId="ADAL" clId="{1F41ECE1-88AA-4679-BDCA-1BCF4B981CC4}" dt="2021-03-08T10:23:34.305" v="411" actId="1076"/>
          <ac:picMkLst>
            <pc:docMk/>
            <pc:sldMk cId="1431819454" sldId="329"/>
            <ac:picMk id="7" creationId="{896A2A81-B7EE-4340-83BA-2CE7E801A96C}"/>
          </ac:picMkLst>
        </pc:picChg>
        <pc:picChg chg="del">
          <ac:chgData name="Sven Van Hulle" userId="2dfac925-023a-48b6-8c8d-764a07652c1c" providerId="ADAL" clId="{1F41ECE1-88AA-4679-BDCA-1BCF4B981CC4}" dt="2021-03-08T10:16:00.413" v="373" actId="478"/>
          <ac:picMkLst>
            <pc:docMk/>
            <pc:sldMk cId="1431819454" sldId="329"/>
            <ac:picMk id="8" creationId="{617EF2E0-3DE1-4E7C-94D3-EA7EBC7791F4}"/>
          </ac:picMkLst>
        </pc:picChg>
        <pc:picChg chg="del">
          <ac:chgData name="Sven Van Hulle" userId="2dfac925-023a-48b6-8c8d-764a07652c1c" providerId="ADAL" clId="{1F41ECE1-88AA-4679-BDCA-1BCF4B981CC4}" dt="2021-03-08T10:19:39.980" v="380" actId="478"/>
          <ac:picMkLst>
            <pc:docMk/>
            <pc:sldMk cId="1431819454" sldId="329"/>
            <ac:picMk id="9" creationId="{EF024F2A-B500-4287-AB56-8622BCD77627}"/>
          </ac:picMkLst>
        </pc:picChg>
        <pc:picChg chg="add mod">
          <ac:chgData name="Sven Van Hulle" userId="2dfac925-023a-48b6-8c8d-764a07652c1c" providerId="ADAL" clId="{1F41ECE1-88AA-4679-BDCA-1BCF4B981CC4}" dt="2021-03-08T10:23:37.993" v="412" actId="14100"/>
          <ac:picMkLst>
            <pc:docMk/>
            <pc:sldMk cId="1431819454" sldId="329"/>
            <ac:picMk id="11" creationId="{EF2DD61B-C06C-4069-891A-ECE56FAB5066}"/>
          </ac:picMkLst>
        </pc:picChg>
      </pc:sldChg>
      <pc:sldChg chg="modSp mod">
        <pc:chgData name="Sven Van Hulle" userId="2dfac925-023a-48b6-8c8d-764a07652c1c" providerId="ADAL" clId="{1F41ECE1-88AA-4679-BDCA-1BCF4B981CC4}" dt="2021-03-11T16:18:12.991" v="2118" actId="1076"/>
        <pc:sldMkLst>
          <pc:docMk/>
          <pc:sldMk cId="1052150239" sldId="338"/>
        </pc:sldMkLst>
        <pc:spChg chg="mod">
          <ac:chgData name="Sven Van Hulle" userId="2dfac925-023a-48b6-8c8d-764a07652c1c" providerId="ADAL" clId="{1F41ECE1-88AA-4679-BDCA-1BCF4B981CC4}" dt="2021-03-11T16:18:12.991" v="2118" actId="1076"/>
          <ac:spMkLst>
            <pc:docMk/>
            <pc:sldMk cId="1052150239" sldId="338"/>
            <ac:spMk id="3" creationId="{CA8ED349-B88A-4295-8CA0-62AE003FFF3A}"/>
          </ac:spMkLst>
        </pc:spChg>
      </pc:sldChg>
      <pc:sldChg chg="modSp mod">
        <pc:chgData name="Sven Van Hulle" userId="2dfac925-023a-48b6-8c8d-764a07652c1c" providerId="ADAL" clId="{1F41ECE1-88AA-4679-BDCA-1BCF4B981CC4}" dt="2021-03-11T10:53:09.569" v="668" actId="20577"/>
        <pc:sldMkLst>
          <pc:docMk/>
          <pc:sldMk cId="714065012" sldId="341"/>
        </pc:sldMkLst>
        <pc:spChg chg="mod">
          <ac:chgData name="Sven Van Hulle" userId="2dfac925-023a-48b6-8c8d-764a07652c1c" providerId="ADAL" clId="{1F41ECE1-88AA-4679-BDCA-1BCF4B981CC4}" dt="2021-03-11T10:53:09.569" v="668" actId="20577"/>
          <ac:spMkLst>
            <pc:docMk/>
            <pc:sldMk cId="714065012" sldId="341"/>
            <ac:spMk id="256" creationId="{00000000-0000-0000-0000-000000000000}"/>
          </ac:spMkLst>
        </pc:spChg>
      </pc:sldChg>
      <pc:sldChg chg="modSp mod">
        <pc:chgData name="Sven Van Hulle" userId="2dfac925-023a-48b6-8c8d-764a07652c1c" providerId="ADAL" clId="{1F41ECE1-88AA-4679-BDCA-1BCF4B981CC4}" dt="2021-03-08T09:01:01.952" v="39" actId="20577"/>
        <pc:sldMkLst>
          <pc:docMk/>
          <pc:sldMk cId="2273694024" sldId="343"/>
        </pc:sldMkLst>
        <pc:spChg chg="mod">
          <ac:chgData name="Sven Van Hulle" userId="2dfac925-023a-48b6-8c8d-764a07652c1c" providerId="ADAL" clId="{1F41ECE1-88AA-4679-BDCA-1BCF4B981CC4}" dt="2021-03-08T09:01:01.952" v="39" actId="20577"/>
          <ac:spMkLst>
            <pc:docMk/>
            <pc:sldMk cId="2273694024" sldId="343"/>
            <ac:spMk id="256" creationId="{00000000-0000-0000-0000-000000000000}"/>
          </ac:spMkLst>
        </pc:spChg>
      </pc:sldChg>
      <pc:sldChg chg="addSp delSp modSp mod">
        <pc:chgData name="Sven Van Hulle" userId="2dfac925-023a-48b6-8c8d-764a07652c1c" providerId="ADAL" clId="{1F41ECE1-88AA-4679-BDCA-1BCF4B981CC4}" dt="2021-03-08T10:00:22.662" v="302" actId="27918"/>
        <pc:sldMkLst>
          <pc:docMk/>
          <pc:sldMk cId="3343352623" sldId="344"/>
        </pc:sldMkLst>
        <pc:spChg chg="mod">
          <ac:chgData name="Sven Van Hulle" userId="2dfac925-023a-48b6-8c8d-764a07652c1c" providerId="ADAL" clId="{1F41ECE1-88AA-4679-BDCA-1BCF4B981CC4}" dt="2021-03-08T09:58:17.636" v="277" actId="20577"/>
          <ac:spMkLst>
            <pc:docMk/>
            <pc:sldMk cId="3343352623" sldId="344"/>
            <ac:spMk id="255" creationId="{00000000-0000-0000-0000-000000000000}"/>
          </ac:spMkLst>
        </pc:spChg>
        <pc:graphicFrameChg chg="del">
          <ac:chgData name="Sven Van Hulle" userId="2dfac925-023a-48b6-8c8d-764a07652c1c" providerId="ADAL" clId="{1F41ECE1-88AA-4679-BDCA-1BCF4B981CC4}" dt="2021-03-08T09:26:25.737" v="73" actId="478"/>
          <ac:graphicFrameMkLst>
            <pc:docMk/>
            <pc:sldMk cId="3343352623" sldId="344"/>
            <ac:graphicFrameMk id="5" creationId="{9E9329DC-6013-48B0-B13C-820DC8432500}"/>
          </ac:graphicFrameMkLst>
        </pc:graphicFrameChg>
        <pc:graphicFrameChg chg="add del mod">
          <ac:chgData name="Sven Van Hulle" userId="2dfac925-023a-48b6-8c8d-764a07652c1c" providerId="ADAL" clId="{1F41ECE1-88AA-4679-BDCA-1BCF4B981CC4}" dt="2021-03-08T09:28:32.264" v="81" actId="478"/>
          <ac:graphicFrameMkLst>
            <pc:docMk/>
            <pc:sldMk cId="3343352623" sldId="344"/>
            <ac:graphicFrameMk id="6" creationId="{258AB335-6C67-42FF-9141-79306BE644BE}"/>
          </ac:graphicFrameMkLst>
        </pc:graphicFrameChg>
        <pc:graphicFrameChg chg="add mod">
          <ac:chgData name="Sven Van Hulle" userId="2dfac925-023a-48b6-8c8d-764a07652c1c" providerId="ADAL" clId="{1F41ECE1-88AA-4679-BDCA-1BCF4B981CC4}" dt="2021-03-08T09:33:45.103" v="140" actId="1076"/>
          <ac:graphicFrameMkLst>
            <pc:docMk/>
            <pc:sldMk cId="3343352623" sldId="344"/>
            <ac:graphicFrameMk id="9" creationId="{E94B5CED-2FBB-4559-B65C-09B3FE870BF2}"/>
          </ac:graphicFrameMkLst>
        </pc:graphicFrameChg>
        <pc:picChg chg="add del mod">
          <ac:chgData name="Sven Van Hulle" userId="2dfac925-023a-48b6-8c8d-764a07652c1c" providerId="ADAL" clId="{1F41ECE1-88AA-4679-BDCA-1BCF4B981CC4}" dt="2021-03-08T09:33:33.661" v="135" actId="478"/>
          <ac:picMkLst>
            <pc:docMk/>
            <pc:sldMk cId="3343352623" sldId="344"/>
            <ac:picMk id="3" creationId="{BB10146A-9695-4196-A5C0-E15BC81B0587}"/>
          </ac:picMkLst>
        </pc:picChg>
      </pc:sldChg>
      <pc:sldChg chg="addSp delSp modSp mod">
        <pc:chgData name="Sven Van Hulle" userId="2dfac925-023a-48b6-8c8d-764a07652c1c" providerId="ADAL" clId="{1F41ECE1-88AA-4679-BDCA-1BCF4B981CC4}" dt="2021-03-08T10:41:08.342" v="533" actId="1076"/>
        <pc:sldMkLst>
          <pc:docMk/>
          <pc:sldMk cId="3047762172" sldId="345"/>
        </pc:sldMkLst>
        <pc:spChg chg="mod">
          <ac:chgData name="Sven Van Hulle" userId="2dfac925-023a-48b6-8c8d-764a07652c1c" providerId="ADAL" clId="{1F41ECE1-88AA-4679-BDCA-1BCF4B981CC4}" dt="2021-03-08T10:00:27.297" v="304" actId="20577"/>
          <ac:spMkLst>
            <pc:docMk/>
            <pc:sldMk cId="3047762172" sldId="345"/>
            <ac:spMk id="255" creationId="{00000000-0000-0000-0000-000000000000}"/>
          </ac:spMkLst>
        </pc:spChg>
        <pc:graphicFrameChg chg="del mod">
          <ac:chgData name="Sven Van Hulle" userId="2dfac925-023a-48b6-8c8d-764a07652c1c" providerId="ADAL" clId="{1F41ECE1-88AA-4679-BDCA-1BCF4B981CC4}" dt="2021-03-08T09:34:31.678" v="143" actId="478"/>
          <ac:graphicFrameMkLst>
            <pc:docMk/>
            <pc:sldMk cId="3047762172" sldId="345"/>
            <ac:graphicFrameMk id="6" creationId="{4AF9C6C0-B8F0-46ED-916A-132A57614E93}"/>
          </ac:graphicFrameMkLst>
        </pc:graphicFrameChg>
        <pc:graphicFrameChg chg="add del mod">
          <ac:chgData name="Sven Van Hulle" userId="2dfac925-023a-48b6-8c8d-764a07652c1c" providerId="ADAL" clId="{1F41ECE1-88AA-4679-BDCA-1BCF4B981CC4}" dt="2021-03-08T09:38:55.876" v="206" actId="478"/>
          <ac:graphicFrameMkLst>
            <pc:docMk/>
            <pc:sldMk cId="3047762172" sldId="345"/>
            <ac:graphicFrameMk id="7" creationId="{FBFC15A0-6C22-4FF6-B8D4-8F6E00DAE1D2}"/>
          </ac:graphicFrameMkLst>
        </pc:graphicFrameChg>
        <pc:graphicFrameChg chg="add mod">
          <ac:chgData name="Sven Van Hulle" userId="2dfac925-023a-48b6-8c8d-764a07652c1c" providerId="ADAL" clId="{1F41ECE1-88AA-4679-BDCA-1BCF4B981CC4}" dt="2021-03-08T10:41:08.342" v="533" actId="1076"/>
          <ac:graphicFrameMkLst>
            <pc:docMk/>
            <pc:sldMk cId="3047762172" sldId="345"/>
            <ac:graphicFrameMk id="8" creationId="{AD963BE6-EC47-4913-A527-4258DB58469C}"/>
          </ac:graphicFrameMkLst>
        </pc:graphicFrameChg>
      </pc:sldChg>
      <pc:sldChg chg="modNotesTx">
        <pc:chgData name="Sven Van Hulle" userId="2dfac925-023a-48b6-8c8d-764a07652c1c" providerId="ADAL" clId="{1F41ECE1-88AA-4679-BDCA-1BCF4B981CC4}" dt="2021-03-08T08:43:19.273" v="1" actId="20577"/>
        <pc:sldMkLst>
          <pc:docMk/>
          <pc:sldMk cId="3476441793" sldId="347"/>
        </pc:sldMkLst>
      </pc:sldChg>
      <pc:sldChg chg="modSp mod">
        <pc:chgData name="Sven Van Hulle" userId="2dfac925-023a-48b6-8c8d-764a07652c1c" providerId="ADAL" clId="{1F41ECE1-88AA-4679-BDCA-1BCF4B981CC4}" dt="2021-03-11T16:21:37.743" v="2119" actId="1076"/>
        <pc:sldMkLst>
          <pc:docMk/>
          <pc:sldMk cId="1095798761" sldId="348"/>
        </pc:sldMkLst>
        <pc:spChg chg="mod">
          <ac:chgData name="Sven Van Hulle" userId="2dfac925-023a-48b6-8c8d-764a07652c1c" providerId="ADAL" clId="{1F41ECE1-88AA-4679-BDCA-1BCF4B981CC4}" dt="2021-03-11T16:21:37.743" v="2119" actId="1076"/>
          <ac:spMkLst>
            <pc:docMk/>
            <pc:sldMk cId="1095798761" sldId="348"/>
            <ac:spMk id="3" creationId="{CA8ED349-B88A-4295-8CA0-62AE003FFF3A}"/>
          </ac:spMkLst>
        </pc:spChg>
      </pc:sldChg>
      <pc:sldChg chg="modSp mod">
        <pc:chgData name="Sven Van Hulle" userId="2dfac925-023a-48b6-8c8d-764a07652c1c" providerId="ADAL" clId="{1F41ECE1-88AA-4679-BDCA-1BCF4B981CC4}" dt="2021-03-11T16:17:25.247" v="2111" actId="1076"/>
        <pc:sldMkLst>
          <pc:docMk/>
          <pc:sldMk cId="462578096" sldId="349"/>
        </pc:sldMkLst>
        <pc:spChg chg="mod">
          <ac:chgData name="Sven Van Hulle" userId="2dfac925-023a-48b6-8c8d-764a07652c1c" providerId="ADAL" clId="{1F41ECE1-88AA-4679-BDCA-1BCF4B981CC4}" dt="2021-03-11T16:17:25.247" v="2111" actId="1076"/>
          <ac:spMkLst>
            <pc:docMk/>
            <pc:sldMk cId="462578096" sldId="349"/>
            <ac:spMk id="3" creationId="{CA8ED349-B88A-4295-8CA0-62AE003FFF3A}"/>
          </ac:spMkLst>
        </pc:spChg>
      </pc:sldChg>
      <pc:sldChg chg="addSp delSp modSp mod">
        <pc:chgData name="Sven Van Hulle" userId="2dfac925-023a-48b6-8c8d-764a07652c1c" providerId="ADAL" clId="{1F41ECE1-88AA-4679-BDCA-1BCF4B981CC4}" dt="2021-03-08T10:03:20.795" v="367" actId="1076"/>
        <pc:sldMkLst>
          <pc:docMk/>
          <pc:sldMk cId="537408691" sldId="350"/>
        </pc:sldMkLst>
        <pc:spChg chg="mod">
          <ac:chgData name="Sven Van Hulle" userId="2dfac925-023a-48b6-8c8d-764a07652c1c" providerId="ADAL" clId="{1F41ECE1-88AA-4679-BDCA-1BCF4B981CC4}" dt="2021-03-08T10:00:32.141" v="306" actId="20577"/>
          <ac:spMkLst>
            <pc:docMk/>
            <pc:sldMk cId="537408691" sldId="350"/>
            <ac:spMk id="2" creationId="{0345D12A-068A-4977-A15F-CCC86A0B525A}"/>
          </ac:spMkLst>
        </pc:spChg>
        <pc:graphicFrameChg chg="del">
          <ac:chgData name="Sven Van Hulle" userId="2dfac925-023a-48b6-8c8d-764a07652c1c" providerId="ADAL" clId="{1F41ECE1-88AA-4679-BDCA-1BCF4B981CC4}" dt="2021-03-08T09:56:06.250" v="270" actId="478"/>
          <ac:graphicFrameMkLst>
            <pc:docMk/>
            <pc:sldMk cId="537408691" sldId="350"/>
            <ac:graphicFrameMk id="5" creationId="{C4BB607F-C650-4B50-B44A-6B3438F490D7}"/>
          </ac:graphicFrameMkLst>
        </pc:graphicFrameChg>
        <pc:graphicFrameChg chg="add del mod">
          <ac:chgData name="Sven Van Hulle" userId="2dfac925-023a-48b6-8c8d-764a07652c1c" providerId="ADAL" clId="{1F41ECE1-88AA-4679-BDCA-1BCF4B981CC4}" dt="2021-03-08T10:00:19.347" v="299" actId="478"/>
          <ac:graphicFrameMkLst>
            <pc:docMk/>
            <pc:sldMk cId="537408691" sldId="350"/>
            <ac:graphicFrameMk id="6" creationId="{2E6B042C-02B3-4737-AD8C-8DA5E585A256}"/>
          </ac:graphicFrameMkLst>
        </pc:graphicFrameChg>
        <pc:graphicFrameChg chg="add mod">
          <ac:chgData name="Sven Van Hulle" userId="2dfac925-023a-48b6-8c8d-764a07652c1c" providerId="ADAL" clId="{1F41ECE1-88AA-4679-BDCA-1BCF4B981CC4}" dt="2021-03-08T10:03:20.795" v="367" actId="1076"/>
          <ac:graphicFrameMkLst>
            <pc:docMk/>
            <pc:sldMk cId="537408691" sldId="350"/>
            <ac:graphicFrameMk id="7" creationId="{D8641E7A-A46F-4DF5-95DC-BF6FCE4E5EC1}"/>
          </ac:graphicFrameMkLst>
        </pc:graphicFrameChg>
      </pc:sldChg>
      <pc:sldChg chg="modSp mod">
        <pc:chgData name="Sven Van Hulle" userId="2dfac925-023a-48b6-8c8d-764a07652c1c" providerId="ADAL" clId="{1F41ECE1-88AA-4679-BDCA-1BCF4B981CC4}" dt="2021-03-11T16:17:16.095" v="2110" actId="1076"/>
        <pc:sldMkLst>
          <pc:docMk/>
          <pc:sldMk cId="2578602340" sldId="351"/>
        </pc:sldMkLst>
        <pc:spChg chg="mod">
          <ac:chgData name="Sven Van Hulle" userId="2dfac925-023a-48b6-8c8d-764a07652c1c" providerId="ADAL" clId="{1F41ECE1-88AA-4679-BDCA-1BCF4B981CC4}" dt="2021-03-11T16:17:16.095" v="2110" actId="1076"/>
          <ac:spMkLst>
            <pc:docMk/>
            <pc:sldMk cId="2578602340" sldId="351"/>
            <ac:spMk id="3" creationId="{CA8ED349-B88A-4295-8CA0-62AE003FFF3A}"/>
          </ac:spMkLst>
        </pc:spChg>
      </pc:sldChg>
      <pc:sldChg chg="modSp mod">
        <pc:chgData name="Sven Van Hulle" userId="2dfac925-023a-48b6-8c8d-764a07652c1c" providerId="ADAL" clId="{1F41ECE1-88AA-4679-BDCA-1BCF4B981CC4}" dt="2021-03-11T16:17:40.319" v="2117" actId="1076"/>
        <pc:sldMkLst>
          <pc:docMk/>
          <pc:sldMk cId="2993314450" sldId="352"/>
        </pc:sldMkLst>
        <pc:spChg chg="mod">
          <ac:chgData name="Sven Van Hulle" userId="2dfac925-023a-48b6-8c8d-764a07652c1c" providerId="ADAL" clId="{1F41ECE1-88AA-4679-BDCA-1BCF4B981CC4}" dt="2021-03-11T16:17:40.319" v="2117" actId="1076"/>
          <ac:spMkLst>
            <pc:docMk/>
            <pc:sldMk cId="2993314450" sldId="352"/>
            <ac:spMk id="3" creationId="{CA8ED349-B88A-4295-8CA0-62AE003FFF3A}"/>
          </ac:spMkLst>
        </pc:spChg>
      </pc:sldChg>
      <pc:sldChg chg="addSp delSp modSp add mod">
        <pc:chgData name="Sven Van Hulle" userId="2dfac925-023a-48b6-8c8d-764a07652c1c" providerId="ADAL" clId="{1F41ECE1-88AA-4679-BDCA-1BCF4B981CC4}" dt="2021-03-11T10:43:23.996" v="576" actId="20577"/>
        <pc:sldMkLst>
          <pc:docMk/>
          <pc:sldMk cId="454253001" sldId="354"/>
        </pc:sldMkLst>
        <pc:spChg chg="mod">
          <ac:chgData name="Sven Van Hulle" userId="2dfac925-023a-48b6-8c8d-764a07652c1c" providerId="ADAL" clId="{1F41ECE1-88AA-4679-BDCA-1BCF4B981CC4}" dt="2021-03-11T10:43:23.996" v="576" actId="20577"/>
          <ac:spMkLst>
            <pc:docMk/>
            <pc:sldMk cId="454253001" sldId="354"/>
            <ac:spMk id="2" creationId="{8C4A41C1-CD79-4FF5-A4EE-CB551DCA4344}"/>
          </ac:spMkLst>
        </pc:spChg>
        <pc:spChg chg="del">
          <ac:chgData name="Sven Van Hulle" userId="2dfac925-023a-48b6-8c8d-764a07652c1c" providerId="ADAL" clId="{1F41ECE1-88AA-4679-BDCA-1BCF4B981CC4}" dt="2021-03-08T10:33:10.325" v="451" actId="478"/>
          <ac:spMkLst>
            <pc:docMk/>
            <pc:sldMk cId="454253001" sldId="354"/>
            <ac:spMk id="4" creationId="{06710FEE-5C98-462B-848B-611CC8ABC27B}"/>
          </ac:spMkLst>
        </pc:spChg>
        <pc:graphicFrameChg chg="add mod">
          <ac:chgData name="Sven Van Hulle" userId="2dfac925-023a-48b6-8c8d-764a07652c1c" providerId="ADAL" clId="{1F41ECE1-88AA-4679-BDCA-1BCF4B981CC4}" dt="2021-03-08T10:37:11.631" v="516" actId="14100"/>
          <ac:graphicFrameMkLst>
            <pc:docMk/>
            <pc:sldMk cId="454253001" sldId="354"/>
            <ac:graphicFrameMk id="7" creationId="{8D5C0F89-C243-45B6-B966-6693F76861A1}"/>
          </ac:graphicFrameMkLst>
        </pc:graphicFrameChg>
        <pc:picChg chg="del">
          <ac:chgData name="Sven Van Hulle" userId="2dfac925-023a-48b6-8c8d-764a07652c1c" providerId="ADAL" clId="{1F41ECE1-88AA-4679-BDCA-1BCF4B981CC4}" dt="2021-03-08T10:33:08.289" v="450" actId="478"/>
          <ac:picMkLst>
            <pc:docMk/>
            <pc:sldMk cId="454253001" sldId="354"/>
            <ac:picMk id="6" creationId="{8100792A-82EB-4A8A-950C-98B73279C7D2}"/>
          </ac:picMkLst>
        </pc:picChg>
      </pc:sldChg>
      <pc:sldChg chg="addSp delSp modSp add mod">
        <pc:chgData name="Sven Van Hulle" userId="2dfac925-023a-48b6-8c8d-764a07652c1c" providerId="ADAL" clId="{1F41ECE1-88AA-4679-BDCA-1BCF4B981CC4}" dt="2021-03-11T10:43:29.766" v="596" actId="20577"/>
        <pc:sldMkLst>
          <pc:docMk/>
          <pc:sldMk cId="2033098112" sldId="356"/>
        </pc:sldMkLst>
        <pc:spChg chg="mod">
          <ac:chgData name="Sven Van Hulle" userId="2dfac925-023a-48b6-8c8d-764a07652c1c" providerId="ADAL" clId="{1F41ECE1-88AA-4679-BDCA-1BCF4B981CC4}" dt="2021-03-11T10:43:29.766" v="596" actId="20577"/>
          <ac:spMkLst>
            <pc:docMk/>
            <pc:sldMk cId="2033098112" sldId="356"/>
            <ac:spMk id="2" creationId="{8C4A41C1-CD79-4FF5-A4EE-CB551DCA4344}"/>
          </ac:spMkLst>
        </pc:spChg>
        <pc:graphicFrameChg chg="add mod">
          <ac:chgData name="Sven Van Hulle" userId="2dfac925-023a-48b6-8c8d-764a07652c1c" providerId="ADAL" clId="{1F41ECE1-88AA-4679-BDCA-1BCF4B981CC4}" dt="2021-03-08T10:37:20.239" v="517" actId="14100"/>
          <ac:graphicFrameMkLst>
            <pc:docMk/>
            <pc:sldMk cId="2033098112" sldId="356"/>
            <ac:graphicFrameMk id="5" creationId="{3D774098-E086-4551-8CBA-4C833BF6098C}"/>
          </ac:graphicFrameMkLst>
        </pc:graphicFrameChg>
        <pc:graphicFrameChg chg="del">
          <ac:chgData name="Sven Van Hulle" userId="2dfac925-023a-48b6-8c8d-764a07652c1c" providerId="ADAL" clId="{1F41ECE1-88AA-4679-BDCA-1BCF4B981CC4}" dt="2021-03-08T10:35:00.436" v="468" actId="478"/>
          <ac:graphicFrameMkLst>
            <pc:docMk/>
            <pc:sldMk cId="2033098112" sldId="356"/>
            <ac:graphicFrameMk id="7" creationId="{8D5C0F89-C243-45B6-B966-6693F76861A1}"/>
          </ac:graphicFrameMkLst>
        </pc:graphicFrameChg>
      </pc:sldChg>
      <pc:sldChg chg="modSp add mod">
        <pc:chgData name="Sven Van Hulle" userId="2dfac925-023a-48b6-8c8d-764a07652c1c" providerId="ADAL" clId="{1F41ECE1-88AA-4679-BDCA-1BCF4B981CC4}" dt="2021-03-11T10:49:56.196" v="666" actId="20577"/>
        <pc:sldMkLst>
          <pc:docMk/>
          <pc:sldMk cId="2358093874" sldId="357"/>
        </pc:sldMkLst>
        <pc:spChg chg="mod">
          <ac:chgData name="Sven Van Hulle" userId="2dfac925-023a-48b6-8c8d-764a07652c1c" providerId="ADAL" clId="{1F41ECE1-88AA-4679-BDCA-1BCF4B981CC4}" dt="2021-03-11T10:49:56.196" v="666" actId="20577"/>
          <ac:spMkLst>
            <pc:docMk/>
            <pc:sldMk cId="2358093874" sldId="357"/>
            <ac:spMk id="3" creationId="{CA8ED349-B88A-4295-8CA0-62AE003FFF3A}"/>
          </ac:spMkLst>
        </pc:spChg>
      </pc:sldChg>
      <pc:sldChg chg="addSp delSp modSp new mod">
        <pc:chgData name="Sven Van Hulle" userId="2dfac925-023a-48b6-8c8d-764a07652c1c" providerId="ADAL" clId="{1F41ECE1-88AA-4679-BDCA-1BCF4B981CC4}" dt="2021-03-11T16:47:02.589" v="2299" actId="1076"/>
        <pc:sldMkLst>
          <pc:docMk/>
          <pc:sldMk cId="2305695915" sldId="358"/>
        </pc:sldMkLst>
        <pc:spChg chg="del mod">
          <ac:chgData name="Sven Van Hulle" userId="2dfac925-023a-48b6-8c8d-764a07652c1c" providerId="ADAL" clId="{1F41ECE1-88AA-4679-BDCA-1BCF4B981CC4}" dt="2021-03-11T15:30:13.926" v="763"/>
          <ac:spMkLst>
            <pc:docMk/>
            <pc:sldMk cId="2305695915" sldId="358"/>
            <ac:spMk id="2" creationId="{5553A781-542C-400D-BD77-B0F78A5A392E}"/>
          </ac:spMkLst>
        </pc:spChg>
        <pc:spChg chg="del">
          <ac:chgData name="Sven Van Hulle" userId="2dfac925-023a-48b6-8c8d-764a07652c1c" providerId="ADAL" clId="{1F41ECE1-88AA-4679-BDCA-1BCF4B981CC4}" dt="2021-03-11T15:30:22.054" v="766" actId="478"/>
          <ac:spMkLst>
            <pc:docMk/>
            <pc:sldMk cId="2305695915" sldId="358"/>
            <ac:spMk id="4" creationId="{E5E652DD-C344-432D-852A-CEF1468D0FA6}"/>
          </ac:spMkLst>
        </pc:spChg>
        <pc:spChg chg="add mod">
          <ac:chgData name="Sven Van Hulle" userId="2dfac925-023a-48b6-8c8d-764a07652c1c" providerId="ADAL" clId="{1F41ECE1-88AA-4679-BDCA-1BCF4B981CC4}" dt="2021-03-11T15:45:57.489" v="1296" actId="20577"/>
          <ac:spMkLst>
            <pc:docMk/>
            <pc:sldMk cId="2305695915" sldId="358"/>
            <ac:spMk id="5" creationId="{54224320-3E45-450D-9F4F-5F8185FA75F9}"/>
          </ac:spMkLst>
        </pc:spChg>
        <pc:spChg chg="add del mod">
          <ac:chgData name="Sven Van Hulle" userId="2dfac925-023a-48b6-8c8d-764a07652c1c" providerId="ADAL" clId="{1F41ECE1-88AA-4679-BDCA-1BCF4B981CC4}" dt="2021-03-11T15:34:04.657" v="773"/>
          <ac:spMkLst>
            <pc:docMk/>
            <pc:sldMk cId="2305695915" sldId="358"/>
            <ac:spMk id="6" creationId="{A520B076-0404-480C-B782-48326D418C11}"/>
          </ac:spMkLst>
        </pc:spChg>
        <pc:spChg chg="add mod">
          <ac:chgData name="Sven Van Hulle" userId="2dfac925-023a-48b6-8c8d-764a07652c1c" providerId="ADAL" clId="{1F41ECE1-88AA-4679-BDCA-1BCF4B981CC4}" dt="2021-03-11T16:12:36.491" v="2083" actId="13926"/>
          <ac:spMkLst>
            <pc:docMk/>
            <pc:sldMk cId="2305695915" sldId="358"/>
            <ac:spMk id="7" creationId="{C6813E2D-B348-4AEE-94B9-E1942CB4A528}"/>
          </ac:spMkLst>
        </pc:spChg>
        <pc:spChg chg="add mod">
          <ac:chgData name="Sven Van Hulle" userId="2dfac925-023a-48b6-8c8d-764a07652c1c" providerId="ADAL" clId="{1F41ECE1-88AA-4679-BDCA-1BCF4B981CC4}" dt="2021-03-11T15:59:58.392" v="1929" actId="1076"/>
          <ac:spMkLst>
            <pc:docMk/>
            <pc:sldMk cId="2305695915" sldId="358"/>
            <ac:spMk id="9" creationId="{A42D87EE-435A-4832-B4B7-5770D29C9D24}"/>
          </ac:spMkLst>
        </pc:spChg>
        <pc:spChg chg="add mod">
          <ac:chgData name="Sven Van Hulle" userId="2dfac925-023a-48b6-8c8d-764a07652c1c" providerId="ADAL" clId="{1F41ECE1-88AA-4679-BDCA-1BCF4B981CC4}" dt="2021-03-11T16:47:02.589" v="2299" actId="1076"/>
          <ac:spMkLst>
            <pc:docMk/>
            <pc:sldMk cId="2305695915" sldId="358"/>
            <ac:spMk id="10" creationId="{A8F30F94-95CF-4DE4-831D-17E1CCCFF24D}"/>
          </ac:spMkLst>
        </pc:spChg>
        <pc:spChg chg="add del mod">
          <ac:chgData name="Sven Van Hulle" userId="2dfac925-023a-48b6-8c8d-764a07652c1c" providerId="ADAL" clId="{1F41ECE1-88AA-4679-BDCA-1BCF4B981CC4}" dt="2021-03-11T15:59:05.968" v="1913" actId="478"/>
          <ac:spMkLst>
            <pc:docMk/>
            <pc:sldMk cId="2305695915" sldId="358"/>
            <ac:spMk id="12" creationId="{484D8098-2A99-490D-9477-78DCC21A8047}"/>
          </ac:spMkLst>
        </pc:spChg>
        <pc:graphicFrameChg chg="add del mod modGraphic">
          <ac:chgData name="Sven Van Hulle" userId="2dfac925-023a-48b6-8c8d-764a07652c1c" providerId="ADAL" clId="{1F41ECE1-88AA-4679-BDCA-1BCF4B981CC4}" dt="2021-03-11T15:54:18.012" v="1667" actId="478"/>
          <ac:graphicFrameMkLst>
            <pc:docMk/>
            <pc:sldMk cId="2305695915" sldId="358"/>
            <ac:graphicFrameMk id="13" creationId="{98DFEE39-28B0-43EE-A331-45ACC1AAB317}"/>
          </ac:graphicFrameMkLst>
        </pc:graphicFrameChg>
        <pc:graphicFrameChg chg="add mod modGraphic">
          <ac:chgData name="Sven Van Hulle" userId="2dfac925-023a-48b6-8c8d-764a07652c1c" providerId="ADAL" clId="{1F41ECE1-88AA-4679-BDCA-1BCF4B981CC4}" dt="2021-03-11T16:13:49.342" v="2092" actId="20577"/>
          <ac:graphicFrameMkLst>
            <pc:docMk/>
            <pc:sldMk cId="2305695915" sldId="358"/>
            <ac:graphicFrameMk id="14" creationId="{8992F7E4-85D0-4A4B-AD9F-6B725143015C}"/>
          </ac:graphicFrameMkLst>
        </pc:graphicFrameChg>
      </pc:sldChg>
      <pc:sldMasterChg chg="delSldLayout">
        <pc:chgData name="Sven Van Hulle" userId="2dfac925-023a-48b6-8c8d-764a07652c1c" providerId="ADAL" clId="{1F41ECE1-88AA-4679-BDCA-1BCF4B981CC4}" dt="2021-03-08T10:39:03.569" v="532" actId="47"/>
        <pc:sldMasterMkLst>
          <pc:docMk/>
          <pc:sldMasterMk cId="0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gentbe-my.sharepoint.com/personal/sven_vanhulle_ugent_be1/Documents/Doctoraat%202019-2023/Congressen/Linghentian%202020/Tabellen%20presentatie%20Linghentian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gentbe-my.sharepoint.com/personal/sven_vanhulle_ugent_be1/Documents/Doctoraat%202019-2023/Congressen/Linghentian%202020/Tabellen%20presentatie%20Linghentian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gentbe-my.sharepoint.com/personal/sven_vanhulle_ugent_be1/Documents/Doctoraat%202019-2023/Congressen/Linghentian%202020/Tabellen%20presentatie%20Linghentian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gentbe-my.sharepoint.com/personal/peter_lauwers_ugent_be/Documents/GOA_consortium/PhD1/6_Experiments/Frequency%20Spectra%20per%20AU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gentbe-my.sharepoint.com/personal/peter_lauwers_ugent_be/Documents/GOA_consortium/PhD1/6_Experiments/Frequency%20Spectra%20per%20AU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600" b="1" dirty="0"/>
              <a:t>Token Frequentie</a:t>
            </a:r>
          </a:p>
        </c:rich>
      </c:tx>
      <c:layout>
        <c:manualLayout>
          <c:xMode val="edge"/>
          <c:yMode val="edge"/>
          <c:x val="0.35632141688869468"/>
          <c:y val="9.09611477721143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Blad1!$B$4:$B$13</c:f>
              <c:strCache>
                <c:ptCount val="10"/>
                <c:pt idx="0">
                  <c:v>arrancar</c:v>
                </c:pt>
                <c:pt idx="1">
                  <c:v>comenzar</c:v>
                </c:pt>
                <c:pt idx="2">
                  <c:v>echar</c:v>
                </c:pt>
                <c:pt idx="3">
                  <c:v>empezar</c:v>
                </c:pt>
                <c:pt idx="4">
                  <c:v>explotar</c:v>
                </c:pt>
                <c:pt idx="5">
                  <c:v>liar</c:v>
                </c:pt>
                <c:pt idx="6">
                  <c:v>meter</c:v>
                </c:pt>
                <c:pt idx="7">
                  <c:v>poner</c:v>
                </c:pt>
                <c:pt idx="8">
                  <c:v>romper</c:v>
                </c:pt>
                <c:pt idx="9">
                  <c:v>soltar</c:v>
                </c:pt>
              </c:strCache>
            </c:strRef>
          </c:cat>
          <c:val>
            <c:numRef>
              <c:f>Blad1!$C$4:$C$13</c:f>
              <c:numCache>
                <c:formatCode>General</c:formatCode>
                <c:ptCount val="10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10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B-4A13-8B68-DF23BD0AC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210296"/>
        <c:axId val="761210624"/>
      </c:barChart>
      <c:catAx>
        <c:axId val="76121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61210624"/>
        <c:crosses val="autoZero"/>
        <c:auto val="1"/>
        <c:lblAlgn val="ctr"/>
        <c:lblOffset val="100"/>
        <c:noMultiLvlLbl val="0"/>
      </c:catAx>
      <c:valAx>
        <c:axId val="76121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6121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600" b="1" dirty="0"/>
              <a:t>Token Frequentie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Blad1!$R$8:$R$13</c:f>
              <c:strCache>
                <c:ptCount val="6"/>
                <c:pt idx="0">
                  <c:v>lanzar</c:v>
                </c:pt>
                <c:pt idx="1">
                  <c:v>iniciar</c:v>
                </c:pt>
                <c:pt idx="2">
                  <c:v>saltar</c:v>
                </c:pt>
                <c:pt idx="3">
                  <c:v>largar</c:v>
                </c:pt>
                <c:pt idx="4">
                  <c:v>principiar</c:v>
                </c:pt>
                <c:pt idx="5">
                  <c:v>tirar</c:v>
                </c:pt>
              </c:strCache>
            </c:strRef>
          </c:cat>
          <c:val>
            <c:numRef>
              <c:f>Blad1!$S$8:$S$13</c:f>
              <c:numCache>
                <c:formatCode>General</c:formatCode>
                <c:ptCount val="6"/>
                <c:pt idx="0">
                  <c:v>500</c:v>
                </c:pt>
                <c:pt idx="1">
                  <c:v>454</c:v>
                </c:pt>
                <c:pt idx="2">
                  <c:v>234</c:v>
                </c:pt>
                <c:pt idx="3">
                  <c:v>176</c:v>
                </c:pt>
                <c:pt idx="4">
                  <c:v>140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5-4D0E-AAB2-AC13A8657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723424"/>
        <c:axId val="761724080"/>
      </c:barChart>
      <c:catAx>
        <c:axId val="7617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61724080"/>
        <c:crosses val="autoZero"/>
        <c:auto val="1"/>
        <c:lblAlgn val="ctr"/>
        <c:lblOffset val="100"/>
        <c:noMultiLvlLbl val="0"/>
      </c:catAx>
      <c:valAx>
        <c:axId val="76172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617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600" b="1" dirty="0"/>
              <a:t>Token Frequentie</a:t>
            </a:r>
          </a:p>
        </c:rich>
      </c:tx>
      <c:layout>
        <c:manualLayout>
          <c:xMode val="edge"/>
          <c:yMode val="edge"/>
          <c:x val="0.36164284287525433"/>
          <c:y val="4.0165097408853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2.4611979427676123E-2"/>
          <c:y val="9.6913964112385897E-2"/>
          <c:w val="0.96528649366725638"/>
          <c:h val="0.849659099807023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Blad1!$K$3:$K$11</c:f>
              <c:strCache>
                <c:ptCount val="9"/>
                <c:pt idx="0">
                  <c:v>embarcar</c:v>
                </c:pt>
                <c:pt idx="1">
                  <c:v>arrojar</c:v>
                </c:pt>
                <c:pt idx="2">
                  <c:v>recomenzar</c:v>
                </c:pt>
                <c:pt idx="3">
                  <c:v>agarrar</c:v>
                </c:pt>
                <c:pt idx="4">
                  <c:v>reventar</c:v>
                </c:pt>
                <c:pt idx="5">
                  <c:v>estallar</c:v>
                </c:pt>
                <c:pt idx="6">
                  <c:v>prorrumpir</c:v>
                </c:pt>
                <c:pt idx="7">
                  <c:v>reempezar</c:v>
                </c:pt>
                <c:pt idx="8">
                  <c:v>zambullir</c:v>
                </c:pt>
              </c:strCache>
            </c:strRef>
          </c:cat>
          <c:val>
            <c:numRef>
              <c:f>Blad1!$L$3:$L$11</c:f>
              <c:numCache>
                <c:formatCode>General</c:formatCode>
                <c:ptCount val="9"/>
                <c:pt idx="0">
                  <c:v>30</c:v>
                </c:pt>
                <c:pt idx="1">
                  <c:v>28</c:v>
                </c:pt>
                <c:pt idx="2">
                  <c:v>28</c:v>
                </c:pt>
                <c:pt idx="3">
                  <c:v>23</c:v>
                </c:pt>
                <c:pt idx="4">
                  <c:v>19</c:v>
                </c:pt>
                <c:pt idx="5">
                  <c:v>16</c:v>
                </c:pt>
                <c:pt idx="6">
                  <c:v>11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1-4D7B-91CA-753CEA02A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801288"/>
        <c:axId val="885802272"/>
      </c:barChart>
      <c:catAx>
        <c:axId val="885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85802272"/>
        <c:crosses val="autoZero"/>
        <c:auto val="1"/>
        <c:lblAlgn val="ctr"/>
        <c:lblOffset val="100"/>
        <c:noMultiLvlLbl val="0"/>
      </c:catAx>
      <c:valAx>
        <c:axId val="8858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8580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600" dirty="0"/>
              <a:t>Frequentie spectrum</a:t>
            </a:r>
            <a:r>
              <a:rPr lang="nl-BE" sz="3600" baseline="0" dirty="0"/>
              <a:t> van </a:t>
            </a:r>
            <a:r>
              <a:rPr lang="nl-BE" sz="3600" b="1" i="1" baseline="0" dirty="0" err="1"/>
              <a:t>empezar</a:t>
            </a:r>
            <a:r>
              <a:rPr lang="nl-BE" sz="3600" baseline="0" dirty="0"/>
              <a:t> </a:t>
            </a:r>
            <a:endParaRPr lang="nl-BE" sz="3600" dirty="0"/>
          </a:p>
        </c:rich>
      </c:tx>
      <c:layout>
        <c:manualLayout>
          <c:xMode val="edge"/>
          <c:yMode val="edge"/>
          <c:x val="0.25686342175881544"/>
          <c:y val="1.4545982101951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'yes-fillers'!$K$3:$K$289</c:f>
              <c:strCache>
                <c:ptCount val="287"/>
                <c:pt idx="0">
                  <c:v>ser</c:v>
                </c:pt>
                <c:pt idx="1">
                  <c:v>trabajar</c:v>
                </c:pt>
                <c:pt idx="2">
                  <c:v>hacer</c:v>
                </c:pt>
                <c:pt idx="3">
                  <c:v>ver</c:v>
                </c:pt>
                <c:pt idx="4">
                  <c:v>tener</c:v>
                </c:pt>
                <c:pt idx="5">
                  <c:v>notar</c:v>
                </c:pt>
                <c:pt idx="6">
                  <c:v>dar</c:v>
                </c:pt>
                <c:pt idx="7">
                  <c:v>buscar</c:v>
                </c:pt>
                <c:pt idx="8">
                  <c:v>hablar</c:v>
                </c:pt>
                <c:pt idx="9">
                  <c:v>poner</c:v>
                </c:pt>
                <c:pt idx="10">
                  <c:v>sonar</c:v>
                </c:pt>
                <c:pt idx="11">
                  <c:v>decir</c:v>
                </c:pt>
                <c:pt idx="12">
                  <c:v>tomar</c:v>
                </c:pt>
                <c:pt idx="13">
                  <c:v>bajar</c:v>
                </c:pt>
                <c:pt idx="14">
                  <c:v>conocer</c:v>
                </c:pt>
                <c:pt idx="15">
                  <c:v>disfrutar</c:v>
                </c:pt>
                <c:pt idx="16">
                  <c:v>jugar</c:v>
                </c:pt>
                <c:pt idx="17">
                  <c:v>llamar</c:v>
                </c:pt>
                <c:pt idx="18">
                  <c:v>caminar</c:v>
                </c:pt>
                <c:pt idx="19">
                  <c:v>construir</c:v>
                </c:pt>
                <c:pt idx="20">
                  <c:v>funcionar</c:v>
                </c:pt>
                <c:pt idx="21">
                  <c:v>recibir</c:v>
                </c:pt>
                <c:pt idx="22">
                  <c:v>sentir</c:v>
                </c:pt>
                <c:pt idx="23">
                  <c:v>utilizar</c:v>
                </c:pt>
                <c:pt idx="24">
                  <c:v>aparecer</c:v>
                </c:pt>
                <c:pt idx="25">
                  <c:v>cambiar</c:v>
                </c:pt>
                <c:pt idx="26">
                  <c:v>contar</c:v>
                </c:pt>
                <c:pt idx="27">
                  <c:v>entrar</c:v>
                </c:pt>
                <c:pt idx="28">
                  <c:v>escribir</c:v>
                </c:pt>
                <c:pt idx="29">
                  <c:v>escuchar</c:v>
                </c:pt>
                <c:pt idx="30">
                  <c:v>ir</c:v>
                </c:pt>
                <c:pt idx="31">
                  <c:v>mostrar</c:v>
                </c:pt>
                <c:pt idx="32">
                  <c:v>moverse</c:v>
                </c:pt>
                <c:pt idx="33">
                  <c:v>plantearse</c:v>
                </c:pt>
                <c:pt idx="34">
                  <c:v>producir</c:v>
                </c:pt>
                <c:pt idx="35">
                  <c:v>realizar</c:v>
                </c:pt>
                <c:pt idx="36">
                  <c:v>verse</c:v>
                </c:pt>
                <c:pt idx="37">
                  <c:v>abrirse</c:v>
                </c:pt>
                <c:pt idx="38">
                  <c:v>aceptar</c:v>
                </c:pt>
                <c:pt idx="39">
                  <c:v>actuar</c:v>
                </c:pt>
                <c:pt idx="40">
                  <c:v>acusar</c:v>
                </c:pt>
                <c:pt idx="41">
                  <c:v>aprender</c:v>
                </c:pt>
                <c:pt idx="42">
                  <c:v>caer</c:v>
                </c:pt>
                <c:pt idx="43">
                  <c:v>celebrar</c:v>
                </c:pt>
                <c:pt idx="44">
                  <c:v>comer</c:v>
                </c:pt>
                <c:pt idx="45">
                  <c:v>componer</c:v>
                </c:pt>
                <c:pt idx="46">
                  <c:v>comprender</c:v>
                </c:pt>
                <c:pt idx="47">
                  <c:v>conseguir</c:v>
                </c:pt>
                <c:pt idx="48">
                  <c:v>considerar</c:v>
                </c:pt>
                <c:pt idx="49">
                  <c:v>consumir</c:v>
                </c:pt>
                <c:pt idx="50">
                  <c:v>convertirse</c:v>
                </c:pt>
                <c:pt idx="51">
                  <c:v>cotizar</c:v>
                </c:pt>
                <c:pt idx="52">
                  <c:v>crear</c:v>
                </c:pt>
                <c:pt idx="53">
                  <c:v>crecer</c:v>
                </c:pt>
                <c:pt idx="54">
                  <c:v>creer</c:v>
                </c:pt>
                <c:pt idx="55">
                  <c:v>defender</c:v>
                </c:pt>
                <c:pt idx="56">
                  <c:v>dejar</c:v>
                </c:pt>
                <c:pt idx="57">
                  <c:v>desarrollar</c:v>
                </c:pt>
                <c:pt idx="58">
                  <c:v>distribuir</c:v>
                </c:pt>
                <c:pt idx="59">
                  <c:v>emitir</c:v>
                </c:pt>
                <c:pt idx="60">
                  <c:v>ganar</c:v>
                </c:pt>
                <c:pt idx="61">
                  <c:v>girar</c:v>
                </c:pt>
                <c:pt idx="62">
                  <c:v>leer</c:v>
                </c:pt>
                <c:pt idx="63">
                  <c:v>llegar</c:v>
                </c:pt>
                <c:pt idx="64">
                  <c:v>mirar</c:v>
                </c:pt>
                <c:pt idx="65">
                  <c:v>mover</c:v>
                </c:pt>
                <c:pt idx="66">
                  <c:v>pasar</c:v>
                </c:pt>
                <c:pt idx="67">
                  <c:v>pintar</c:v>
                </c:pt>
                <c:pt idx="68">
                  <c:v>pisar</c:v>
                </c:pt>
                <c:pt idx="69">
                  <c:v>preguntar</c:v>
                </c:pt>
                <c:pt idx="70">
                  <c:v>preocuparse</c:v>
                </c:pt>
                <c:pt idx="71">
                  <c:v>publicarse</c:v>
                </c:pt>
                <c:pt idx="72">
                  <c:v>reducirse</c:v>
                </c:pt>
                <c:pt idx="73">
                  <c:v>reflexionar</c:v>
                </c:pt>
                <c:pt idx="74">
                  <c:v>repartir</c:v>
                </c:pt>
                <c:pt idx="75">
                  <c:v>saber</c:v>
                </c:pt>
                <c:pt idx="76">
                  <c:v>sacar</c:v>
                </c:pt>
                <c:pt idx="77">
                  <c:v>salir</c:v>
                </c:pt>
                <c:pt idx="78">
                  <c:v>seguir</c:v>
                </c:pt>
                <c:pt idx="79">
                  <c:v>sospechar</c:v>
                </c:pt>
                <c:pt idx="80">
                  <c:v>subir</c:v>
                </c:pt>
                <c:pt idx="81">
                  <c:v>sufrir</c:v>
                </c:pt>
                <c:pt idx="82">
                  <c:v>superar</c:v>
                </c:pt>
                <c:pt idx="83">
                  <c:v>surgir</c:v>
                </c:pt>
                <c:pt idx="84">
                  <c:v>torcer</c:v>
                </c:pt>
                <c:pt idx="85">
                  <c:v>tratar</c:v>
                </c:pt>
                <c:pt idx="86">
                  <c:v>abrir</c:v>
                </c:pt>
                <c:pt idx="87">
                  <c:v>aburrirse</c:v>
                </c:pt>
                <c:pt idx="88">
                  <c:v>acariciar</c:v>
                </c:pt>
                <c:pt idx="89">
                  <c:v>acercarse</c:v>
                </c:pt>
                <c:pt idx="90">
                  <c:v>activar</c:v>
                </c:pt>
                <c:pt idx="91">
                  <c:v>agotarse</c:v>
                </c:pt>
                <c:pt idx="92">
                  <c:v>agrietarse</c:v>
                </c:pt>
                <c:pt idx="93">
                  <c:v>ahorrar</c:v>
                </c:pt>
                <c:pt idx="94">
                  <c:v>amenazar</c:v>
                </c:pt>
                <c:pt idx="95">
                  <c:v>anegarse</c:v>
                </c:pt>
                <c:pt idx="96">
                  <c:v>anochecer</c:v>
                </c:pt>
                <c:pt idx="97">
                  <c:v>aperecer</c:v>
                </c:pt>
                <c:pt idx="98">
                  <c:v>aplaudir</c:v>
                </c:pt>
                <c:pt idx="99">
                  <c:v>aplicarse</c:v>
                </c:pt>
                <c:pt idx="100">
                  <c:v>aporrear</c:v>
                </c:pt>
                <c:pt idx="101">
                  <c:v>apostar</c:v>
                </c:pt>
                <c:pt idx="102">
                  <c:v>articular</c:v>
                </c:pt>
                <c:pt idx="103">
                  <c:v>asomar</c:v>
                </c:pt>
                <c:pt idx="104">
                  <c:v>asomarse</c:v>
                </c:pt>
                <c:pt idx="105">
                  <c:v>atraer</c:v>
                </c:pt>
                <c:pt idx="106">
                  <c:v>aumentar</c:v>
                </c:pt>
                <c:pt idx="107">
                  <c:v>avanzar</c:v>
                </c:pt>
                <c:pt idx="108">
                  <c:v>bañarse</c:v>
                </c:pt>
                <c:pt idx="109">
                  <c:v>besar</c:v>
                </c:pt>
                <c:pt idx="110">
                  <c:v>bombardear</c:v>
                </c:pt>
                <c:pt idx="111">
                  <c:v>buscarse</c:v>
                </c:pt>
                <c:pt idx="112">
                  <c:v>caerse</c:v>
                </c:pt>
                <c:pt idx="113">
                  <c:v>calar</c:v>
                </c:pt>
                <c:pt idx="114">
                  <c:v>cambiarse</c:v>
                </c:pt>
                <c:pt idx="115">
                  <c:v>cantar</c:v>
                </c:pt>
                <c:pt idx="116">
                  <c:v>cargarse</c:v>
                </c:pt>
                <c:pt idx="117">
                  <c:v>causar</c:v>
                </c:pt>
                <c:pt idx="118">
                  <c:v>cepillarse</c:v>
                </c:pt>
                <c:pt idx="119">
                  <c:v>cobrar</c:v>
                </c:pt>
                <c:pt idx="120">
                  <c:v>cocerse</c:v>
                </c:pt>
                <c:pt idx="121">
                  <c:v>cojear</c:v>
                </c:pt>
                <c:pt idx="122">
                  <c:v>comentar</c:v>
                </c:pt>
                <c:pt idx="123">
                  <c:v>compilar</c:v>
                </c:pt>
                <c:pt idx="124">
                  <c:v>complicarse</c:v>
                </c:pt>
                <c:pt idx="125">
                  <c:v>comprenderse</c:v>
                </c:pt>
                <c:pt idx="126">
                  <c:v>concretar</c:v>
                </c:pt>
                <c:pt idx="127">
                  <c:v>condicionar</c:v>
                </c:pt>
                <c:pt idx="128">
                  <c:v>conducirse</c:v>
                </c:pt>
                <c:pt idx="129">
                  <c:v>conectar</c:v>
                </c:pt>
                <c:pt idx="130">
                  <c:v>consumar</c:v>
                </c:pt>
                <c:pt idx="131">
                  <c:v>contactar</c:v>
                </c:pt>
                <c:pt idx="132">
                  <c:v>contemplar</c:v>
                </c:pt>
                <c:pt idx="133">
                  <c:v>conversar</c:v>
                </c:pt>
                <c:pt idx="134">
                  <c:v>corregirse</c:v>
                </c:pt>
                <c:pt idx="135">
                  <c:v>correr</c:v>
                </c:pt>
                <c:pt idx="136">
                  <c:v>cortejar</c:v>
                </c:pt>
                <c:pt idx="137">
                  <c:v>crearse</c:v>
                </c:pt>
                <c:pt idx="138">
                  <c:v>cruzar</c:v>
                </c:pt>
                <c:pt idx="139">
                  <c:v>cuajar</c:v>
                </c:pt>
                <c:pt idx="140">
                  <c:v>cubrir</c:v>
                </c:pt>
                <c:pt idx="141">
                  <c:v>cuestionarse</c:v>
                </c:pt>
                <c:pt idx="142">
                  <c:v>cuidar</c:v>
                </c:pt>
                <c:pt idx="143">
                  <c:v>cuidarse</c:v>
                </c:pt>
                <c:pt idx="144">
                  <c:v>cumplir</c:v>
                </c:pt>
                <c:pt idx="145">
                  <c:v>cundir</c:v>
                </c:pt>
                <c:pt idx="146">
                  <c:v>darme</c:v>
                </c:pt>
                <c:pt idx="147">
                  <c:v>definir</c:v>
                </c:pt>
                <c:pt idx="148">
                  <c:v>delinquir</c:v>
                </c:pt>
                <c:pt idx="149">
                  <c:v>demostrar</c:v>
                </c:pt>
                <c:pt idx="150">
                  <c:v>descolgar</c:v>
                </c:pt>
                <c:pt idx="151">
                  <c:v>descubrir</c:v>
                </c:pt>
                <c:pt idx="152">
                  <c:v>desempeñar</c:v>
                </c:pt>
                <c:pt idx="153">
                  <c:v>desmoronarse</c:v>
                </c:pt>
                <c:pt idx="154">
                  <c:v>desmovilizar</c:v>
                </c:pt>
                <c:pt idx="155">
                  <c:v>despegar</c:v>
                </c:pt>
                <c:pt idx="156">
                  <c:v>desperezarse</c:v>
                </c:pt>
                <c:pt idx="157">
                  <c:v>despuntar</c:v>
                </c:pt>
                <c:pt idx="158">
                  <c:v>deteriorarse</c:v>
                </c:pt>
                <c:pt idx="159">
                  <c:v>determinar</c:v>
                </c:pt>
                <c:pt idx="160">
                  <c:v>devengarse</c:v>
                </c:pt>
                <c:pt idx="161">
                  <c:v>difundir</c:v>
                </c:pt>
                <c:pt idx="162">
                  <c:v>diseñar</c:v>
                </c:pt>
                <c:pt idx="163">
                  <c:v>disparatar</c:v>
                </c:pt>
                <c:pt idx="164">
                  <c:v>disputar</c:v>
                </c:pt>
                <c:pt idx="165">
                  <c:v>dormir</c:v>
                </c:pt>
                <c:pt idx="166">
                  <c:v>echar</c:v>
                </c:pt>
                <c:pt idx="167">
                  <c:v>ejecutar</c:v>
                </c:pt>
                <c:pt idx="168">
                  <c:v>Ejercer</c:v>
                </c:pt>
                <c:pt idx="169">
                  <c:v>elaborar</c:v>
                </c:pt>
                <c:pt idx="170">
                  <c:v>elevar</c:v>
                </c:pt>
                <c:pt idx="171">
                  <c:v>eliminar</c:v>
                </c:pt>
                <c:pt idx="172">
                  <c:v>encontrarse</c:v>
                </c:pt>
                <c:pt idx="173">
                  <c:v>enseñar</c:v>
                </c:pt>
                <c:pt idx="174">
                  <c:v>entender</c:v>
                </c:pt>
                <c:pt idx="175">
                  <c:v>enterrar</c:v>
                </c:pt>
                <c:pt idx="176">
                  <c:v>entrenar</c:v>
                </c:pt>
                <c:pt idx="177">
                  <c:v>escalar</c:v>
                </c:pt>
                <c:pt idx="178">
                  <c:v>estar</c:v>
                </c:pt>
                <c:pt idx="179">
                  <c:v>excavar</c:v>
                </c:pt>
                <c:pt idx="180">
                  <c:v>exigir</c:v>
                </c:pt>
                <c:pt idx="181">
                  <c:v>existir</c:v>
                </c:pt>
                <c:pt idx="182">
                  <c:v>explicar</c:v>
                </c:pt>
                <c:pt idx="183">
                  <c:v>extenderse</c:v>
                </c:pt>
                <c:pt idx="184">
                  <c:v>fabricar</c:v>
                </c:pt>
                <c:pt idx="185">
                  <c:v>facturar</c:v>
                </c:pt>
                <c:pt idx="186">
                  <c:v>fallar</c:v>
                </c:pt>
                <c:pt idx="187">
                  <c:v>formar</c:v>
                </c:pt>
                <c:pt idx="188">
                  <c:v>generalizar</c:v>
                </c:pt>
                <c:pt idx="189">
                  <c:v>generar</c:v>
                </c:pt>
                <c:pt idx="190">
                  <c:v>gestar</c:v>
                </c:pt>
                <c:pt idx="191">
                  <c:v>gestarse</c:v>
                </c:pt>
                <c:pt idx="192">
                  <c:v>gestionar</c:v>
                </c:pt>
                <c:pt idx="193">
                  <c:v>gozar</c:v>
                </c:pt>
                <c:pt idx="194">
                  <c:v>gritar</c:v>
                </c:pt>
                <c:pt idx="195">
                  <c:v>hacerse</c:v>
                </c:pt>
                <c:pt idx="196">
                  <c:v>hartarse</c:v>
                </c:pt>
                <c:pt idx="197">
                  <c:v>hojear</c:v>
                </c:pt>
                <c:pt idx="198">
                  <c:v>implantar</c:v>
                </c:pt>
                <c:pt idx="199">
                  <c:v>incorporar</c:v>
                </c:pt>
                <c:pt idx="200">
                  <c:v>incursionar</c:v>
                </c:pt>
                <c:pt idx="201">
                  <c:v>insistir</c:v>
                </c:pt>
                <c:pt idx="202">
                  <c:v>intranquilizar</c:v>
                </c:pt>
                <c:pt idx="203">
                  <c:v>introducir</c:v>
                </c:pt>
                <c:pt idx="204">
                  <c:v>lanzar</c:v>
                </c:pt>
                <c:pt idx="205">
                  <c:v>levantar</c:v>
                </c:pt>
                <c:pt idx="206">
                  <c:v>limpiar</c:v>
                </c:pt>
                <c:pt idx="207">
                  <c:v>llevar</c:v>
                </c:pt>
                <c:pt idx="208">
                  <c:v>luchar</c:v>
                </c:pt>
                <c:pt idx="209">
                  <c:v>mamar</c:v>
                </c:pt>
                <c:pt idx="210">
                  <c:v>mandar</c:v>
                </c:pt>
                <c:pt idx="211">
                  <c:v>manejar</c:v>
                </c:pt>
                <c:pt idx="212">
                  <c:v>manifestar</c:v>
                </c:pt>
                <c:pt idx="213">
                  <c:v>matar</c:v>
                </c:pt>
                <c:pt idx="214">
                  <c:v>mejorar</c:v>
                </c:pt>
                <c:pt idx="215">
                  <c:v>mezclar</c:v>
                </c:pt>
                <c:pt idx="216">
                  <c:v>mezclarse</c:v>
                </c:pt>
                <c:pt idx="217">
                  <c:v>mirarse</c:v>
                </c:pt>
                <c:pt idx="218">
                  <c:v>molestar</c:v>
                </c:pt>
                <c:pt idx="219">
                  <c:v>montar</c:v>
                </c:pt>
                <c:pt idx="220">
                  <c:v>nadar</c:v>
                </c:pt>
                <c:pt idx="221">
                  <c:v>narrar</c:v>
                </c:pt>
                <c:pt idx="222">
                  <c:v>notarse</c:v>
                </c:pt>
                <c:pt idx="223">
                  <c:v>oír</c:v>
                </c:pt>
                <c:pt idx="224">
                  <c:v>organizar</c:v>
                </c:pt>
                <c:pt idx="225">
                  <c:v>parecer</c:v>
                </c:pt>
                <c:pt idx="226">
                  <c:v>pedirse</c:v>
                </c:pt>
                <c:pt idx="227">
                  <c:v>pensar</c:v>
                </c:pt>
                <c:pt idx="228">
                  <c:v>perder</c:v>
                </c:pt>
                <c:pt idx="229">
                  <c:v>personalizar</c:v>
                </c:pt>
                <c:pt idx="230">
                  <c:v>plantear</c:v>
                </c:pt>
                <c:pt idx="231">
                  <c:v>poder</c:v>
                </c:pt>
                <c:pt idx="232">
                  <c:v>ponerla</c:v>
                </c:pt>
                <c:pt idx="233">
                  <c:v>potenciar</c:v>
                </c:pt>
                <c:pt idx="234">
                  <c:v>practicar</c:v>
                </c:pt>
                <c:pt idx="235">
                  <c:v>precipitar</c:v>
                </c:pt>
                <c:pt idx="236">
                  <c:v>prepararse</c:v>
                </c:pt>
                <c:pt idx="237">
                  <c:v>presentarse</c:v>
                </c:pt>
                <c:pt idx="238">
                  <c:v>prestar</c:v>
                </c:pt>
                <c:pt idx="239">
                  <c:v>profundizar</c:v>
                </c:pt>
                <c:pt idx="240">
                  <c:v>propagarse</c:v>
                </c:pt>
                <c:pt idx="241">
                  <c:v>quebrar</c:v>
                </c:pt>
                <c:pt idx="242">
                  <c:v>raspar</c:v>
                </c:pt>
                <c:pt idx="243">
                  <c:v>realizarse</c:v>
                </c:pt>
                <c:pt idx="244">
                  <c:v>recitar</c:v>
                </c:pt>
                <c:pt idx="245">
                  <c:v>recoger</c:v>
                </c:pt>
                <c:pt idx="246">
                  <c:v>reconocerse</c:v>
                </c:pt>
                <c:pt idx="247">
                  <c:v>reconstruir</c:v>
                </c:pt>
                <c:pt idx="248">
                  <c:v>recuperar</c:v>
                </c:pt>
                <c:pt idx="249">
                  <c:v>recuperarse</c:v>
                </c:pt>
                <c:pt idx="250">
                  <c:v>reducir</c:v>
                </c:pt>
                <c:pt idx="251">
                  <c:v>reforzar</c:v>
                </c:pt>
                <c:pt idx="252">
                  <c:v>regir</c:v>
                </c:pt>
                <c:pt idx="253">
                  <c:v>repartirse</c:v>
                </c:pt>
                <c:pt idx="254">
                  <c:v>resentir</c:v>
                </c:pt>
                <c:pt idx="255">
                  <c:v>resentirse</c:v>
                </c:pt>
                <c:pt idx="256">
                  <c:v>resolver</c:v>
                </c:pt>
                <c:pt idx="257">
                  <c:v>respirar</c:v>
                </c:pt>
                <c:pt idx="258">
                  <c:v>restar</c:v>
                </c:pt>
                <c:pt idx="259">
                  <c:v>revolotear</c:v>
                </c:pt>
                <c:pt idx="260">
                  <c:v>robar</c:v>
                </c:pt>
                <c:pt idx="261">
                  <c:v>romperse</c:v>
                </c:pt>
                <c:pt idx="262">
                  <c:v>rondar</c:v>
                </c:pt>
                <c:pt idx="263">
                  <c:v>rozar</c:v>
                </c:pt>
                <c:pt idx="264">
                  <c:v>saborear</c:v>
                </c:pt>
                <c:pt idx="265">
                  <c:v>sacudir</c:v>
                </c:pt>
                <c:pt idx="266">
                  <c:v>saltar</c:v>
                </c:pt>
                <c:pt idx="267">
                  <c:v>saturar</c:v>
                </c:pt>
                <c:pt idx="268">
                  <c:v>segregar</c:v>
                </c:pt>
                <c:pt idx="269">
                  <c:v>sentar</c:v>
                </c:pt>
                <c:pt idx="270">
                  <c:v>silbar</c:v>
                </c:pt>
                <c:pt idx="271">
                  <c:v>situar</c:v>
                </c:pt>
                <c:pt idx="272">
                  <c:v>socializar</c:v>
                </c:pt>
                <c:pt idx="273">
                  <c:v>subvertir</c:v>
                </c:pt>
                <c:pt idx="274">
                  <c:v>taladrar</c:v>
                </c:pt>
                <c:pt idx="275">
                  <c:v>temblar</c:v>
                </c:pt>
                <c:pt idx="276">
                  <c:v>tirar</c:v>
                </c:pt>
                <c:pt idx="277">
                  <c:v>tocar</c:v>
                </c:pt>
                <c:pt idx="278">
                  <c:v>tomarse</c:v>
                </c:pt>
                <c:pt idx="279">
                  <c:v>trabajarse</c:v>
                </c:pt>
                <c:pt idx="280">
                  <c:v>trazar</c:v>
                </c:pt>
                <c:pt idx="281">
                  <c:v>trotar</c:v>
                </c:pt>
                <c:pt idx="282">
                  <c:v>usar</c:v>
                </c:pt>
                <c:pt idx="283">
                  <c:v>usarse</c:v>
                </c:pt>
                <c:pt idx="284">
                  <c:v>vender</c:v>
                </c:pt>
                <c:pt idx="285">
                  <c:v>visibilizarse</c:v>
                </c:pt>
                <c:pt idx="286">
                  <c:v>votar</c:v>
                </c:pt>
              </c:strCache>
            </c:strRef>
          </c:cat>
          <c:val>
            <c:numRef>
              <c:f>'yes-fillers'!$L$3:$L$289</c:f>
              <c:numCache>
                <c:formatCode>General</c:formatCode>
                <c:ptCount val="287"/>
                <c:pt idx="0">
                  <c:v>17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8-462C-B417-66F34D8DD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9540232"/>
        <c:axId val="479542528"/>
      </c:barChart>
      <c:catAx>
        <c:axId val="47954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9542528"/>
        <c:crosses val="autoZero"/>
        <c:auto val="1"/>
        <c:lblAlgn val="ctr"/>
        <c:lblOffset val="100"/>
        <c:noMultiLvlLbl val="0"/>
      </c:catAx>
      <c:valAx>
        <c:axId val="47954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954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600" dirty="0"/>
              <a:t>Frequentie</a:t>
            </a:r>
            <a:r>
              <a:rPr lang="nl-BE" sz="3600" baseline="0" dirty="0"/>
              <a:t> spectrum van </a:t>
            </a:r>
            <a:r>
              <a:rPr lang="nl-BE" sz="3600" b="1" i="1" baseline="0" dirty="0"/>
              <a:t>romper</a:t>
            </a:r>
            <a:endParaRPr lang="nl-BE" sz="3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'yes-fillers'!$U$3:$U$30</c:f>
              <c:strCache>
                <c:ptCount val="28"/>
                <c:pt idx="0">
                  <c:v>llorar</c:v>
                </c:pt>
                <c:pt idx="1">
                  <c:v>hervir</c:v>
                </c:pt>
                <c:pt idx="2">
                  <c:v>aplaudir</c:v>
                </c:pt>
                <c:pt idx="3">
                  <c:v>reír</c:v>
                </c:pt>
                <c:pt idx="4">
                  <c:v>sudar</c:v>
                </c:pt>
                <c:pt idx="5">
                  <c:v>cantar</c:v>
                </c:pt>
                <c:pt idx="6">
                  <c:v>hablar</c:v>
                </c:pt>
                <c:pt idx="7">
                  <c:v>chillar</c:v>
                </c:pt>
                <c:pt idx="8">
                  <c:v>embestir</c:v>
                </c:pt>
                <c:pt idx="9">
                  <c:v>jugar</c:v>
                </c:pt>
                <c:pt idx="10">
                  <c:v>sollozar</c:v>
                </c:pt>
                <c:pt idx="11">
                  <c:v>tocar</c:v>
                </c:pt>
                <c:pt idx="12">
                  <c:v>andar</c:v>
                </c:pt>
                <c:pt idx="13">
                  <c:v>burbujear</c:v>
                </c:pt>
                <c:pt idx="14">
                  <c:v>callar</c:v>
                </c:pt>
                <c:pt idx="15">
                  <c:v>corear</c:v>
                </c:pt>
                <c:pt idx="16">
                  <c:v>croar</c:v>
                </c:pt>
                <c:pt idx="17">
                  <c:v>follar</c:v>
                </c:pt>
                <c:pt idx="18">
                  <c:v>galopar</c:v>
                </c:pt>
                <c:pt idx="19">
                  <c:v>granizar</c:v>
                </c:pt>
                <c:pt idx="20">
                  <c:v>leer</c:v>
                </c:pt>
                <c:pt idx="21">
                  <c:v>llover</c:v>
                </c:pt>
                <c:pt idx="22">
                  <c:v>marcar</c:v>
                </c:pt>
                <c:pt idx="23">
                  <c:v>querer</c:v>
                </c:pt>
                <c:pt idx="24">
                  <c:v>realizar</c:v>
                </c:pt>
                <c:pt idx="25">
                  <c:v>recitar</c:v>
                </c:pt>
                <c:pt idx="26">
                  <c:v>trabajar</c:v>
                </c:pt>
                <c:pt idx="27">
                  <c:v>volar</c:v>
                </c:pt>
              </c:strCache>
            </c:strRef>
          </c:cat>
          <c:val>
            <c:numRef>
              <c:f>'yes-fillers'!$V$3:$V$30</c:f>
              <c:numCache>
                <c:formatCode>General</c:formatCode>
                <c:ptCount val="28"/>
                <c:pt idx="0">
                  <c:v>288</c:v>
                </c:pt>
                <c:pt idx="1">
                  <c:v>125</c:v>
                </c:pt>
                <c:pt idx="2">
                  <c:v>23</c:v>
                </c:pt>
                <c:pt idx="3">
                  <c:v>23</c:v>
                </c:pt>
                <c:pt idx="4">
                  <c:v>21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8-430D-995C-158F77177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6055208"/>
        <c:axId val="776059472"/>
      </c:barChart>
      <c:catAx>
        <c:axId val="77605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76059472"/>
        <c:crosses val="autoZero"/>
        <c:auto val="1"/>
        <c:lblAlgn val="ctr"/>
        <c:lblOffset val="100"/>
        <c:noMultiLvlLbl val="0"/>
      </c:catAx>
      <c:valAx>
        <c:axId val="77605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7605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313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c99f0cd9d_3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c99f0cd9d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86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cab4edd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cab4edd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6cab4edd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37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Voorbeeld: 700 werkwoorden in het Ijslands met datiefonderwerpen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Citaten: zie pagina 24 en 27 in Barddal 2008 </a:t>
            </a:r>
            <a:endParaRPr/>
          </a:p>
        </p:txBody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Sven</a:t>
            </a:r>
            <a:endParaRPr/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c99f0cd9d_3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6c99f0cd9d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c99f0cd9d_3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c99f0cd9d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c99f0cd9d_3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c99f0cd9d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652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c99f0cd9d_3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c99f0cd9d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55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c99f0cd9d_3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c99f0cd9d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616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c99f0cd9d_3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6c99f0cd9d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96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">
  <p:cSld name="Title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/>
          <p:nvPr/>
        </p:nvSpPr>
        <p:spPr>
          <a:xfrm>
            <a:off x="914400" y="1393200"/>
            <a:ext cx="16424274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8"/>
          <p:cNvSpPr txBox="1">
            <a:spLocks noGrp="1"/>
          </p:cNvSpPr>
          <p:nvPr>
            <p:ph type="ctrTitle"/>
          </p:nvPr>
        </p:nvSpPr>
        <p:spPr>
          <a:xfrm>
            <a:off x="1291074" y="2286000"/>
            <a:ext cx="15183366" cy="443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 u="sng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1283414" y="6874716"/>
            <a:ext cx="1519102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sz="2560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5pPr>
            <a:lvl6pPr lvl="5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6pPr>
            <a:lvl7pPr lvl="6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7pPr>
            <a:lvl8pPr lvl="7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8pPr>
            <a:lvl9pPr lvl="8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9pPr>
          </a:lstStyle>
          <a:p>
            <a:endParaRPr/>
          </a:p>
        </p:txBody>
      </p:sp>
      <p:sp>
        <p:nvSpPr>
          <p:cNvPr id="20" name="Google Shape;20;p28"/>
          <p:cNvSpPr>
            <a:spLocks noGrp="1"/>
          </p:cNvSpPr>
          <p:nvPr>
            <p:ph type="pic" idx="2"/>
          </p:nvPr>
        </p:nvSpPr>
        <p:spPr>
          <a:xfrm>
            <a:off x="3200400" y="8366400"/>
            <a:ext cx="228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8"/>
          <p:cNvSpPr>
            <a:spLocks noGrp="1"/>
          </p:cNvSpPr>
          <p:nvPr>
            <p:ph type="pic" idx="3"/>
          </p:nvPr>
        </p:nvSpPr>
        <p:spPr>
          <a:xfrm>
            <a:off x="5713200" y="8366400"/>
            <a:ext cx="228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>
            <a:spLocks noGrp="1"/>
          </p:cNvSpPr>
          <p:nvPr>
            <p:ph type="pic" idx="4"/>
          </p:nvPr>
        </p:nvSpPr>
        <p:spPr>
          <a:xfrm>
            <a:off x="8229600" y="8366400"/>
            <a:ext cx="2322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>
            <a:spLocks noGrp="1"/>
          </p:cNvSpPr>
          <p:nvPr>
            <p:ph type="pic" idx="5"/>
          </p:nvPr>
        </p:nvSpPr>
        <p:spPr>
          <a:xfrm>
            <a:off x="10746000" y="8366400"/>
            <a:ext cx="2322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6"/>
          </p:nvPr>
        </p:nvSpPr>
        <p:spPr>
          <a:xfrm>
            <a:off x="8580530" y="395008"/>
            <a:ext cx="8294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400"/>
              <a:buNone/>
              <a:defRPr sz="1400" b="1" i="0" u="sng" cap="none">
                <a:solidFill>
                  <a:srgbClr val="1E64C8"/>
                </a:solidFill>
              </a:defRPr>
            </a:lvl1pPr>
            <a:lvl2pPr marL="914400" lvl="1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400"/>
              <a:buNone/>
              <a:defRPr sz="1400" cap="none">
                <a:solidFill>
                  <a:srgbClr val="1E64C8"/>
                </a:solidFill>
              </a:defRPr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400" y="0"/>
            <a:ext cx="3251017" cy="13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574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/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̶"/>
              <a:defRPr/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4pPr>
            <a:lvl5pPr marL="2286000" lvl="4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/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porate Log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pic>
        <p:nvPicPr>
          <p:cNvPr id="52" name="Google Shape;5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7747" y="2283675"/>
            <a:ext cx="4800610" cy="417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hoto">
  <p:cSld name="Title and Pho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58" name="Google Shape;58;p34"/>
          <p:cNvSpPr>
            <a:spLocks noGrp="1"/>
          </p:cNvSpPr>
          <p:nvPr>
            <p:ph type="pic" idx="2"/>
          </p:nvPr>
        </p:nvSpPr>
        <p:spPr>
          <a:xfrm>
            <a:off x="952038" y="1371600"/>
            <a:ext cx="15480000" cy="6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extbox over picture">
  <p:cSld name="Blue textbox over picture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>
            <a:spLocks noGrp="1"/>
          </p:cNvSpPr>
          <p:nvPr>
            <p:ph type="pic" idx="2"/>
          </p:nvPr>
        </p:nvSpPr>
        <p:spPr>
          <a:xfrm>
            <a:off x="914400" y="0"/>
            <a:ext cx="16424274" cy="7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914400" y="2691979"/>
            <a:ext cx="6764400" cy="52308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 u="sng" cap="none">
                <a:solidFill>
                  <a:schemeClr val="lt1"/>
                </a:solidFill>
              </a:defRPr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̶"/>
              <a:defRPr>
                <a:solidFill>
                  <a:schemeClr val="lt1"/>
                </a:solidFill>
              </a:defRPr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‒"/>
              <a:defRPr>
                <a:solidFill>
                  <a:schemeClr val="lt1"/>
                </a:solidFill>
              </a:defRPr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‒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textbox over picture">
  <p:cSld name="Light blue textbox over pictur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/>
        </p:nvSpPr>
        <p:spPr>
          <a:xfrm>
            <a:off x="914400" y="0"/>
            <a:ext cx="16424274" cy="7898400"/>
          </a:xfrm>
          <a:prstGeom prst="rect">
            <a:avLst/>
          </a:prstGeom>
          <a:solidFill>
            <a:srgbClr val="1E64C8"/>
          </a:solidFill>
          <a:ln w="12700" cap="flat" cmpd="sng">
            <a:solidFill>
              <a:srgbClr val="AF77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>
            <a:spLocks noGrp="1"/>
          </p:cNvSpPr>
          <p:nvPr>
            <p:ph type="pic" idx="2"/>
          </p:nvPr>
        </p:nvSpPr>
        <p:spPr>
          <a:xfrm>
            <a:off x="914400" y="0"/>
            <a:ext cx="16424274" cy="7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>
            <a:off x="914399" y="1011602"/>
            <a:ext cx="7754938" cy="6908398"/>
          </a:xfrm>
          <a:prstGeom prst="rect">
            <a:avLst/>
          </a:prstGeom>
          <a:solidFill>
            <a:srgbClr val="E9F0F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None/>
              <a:defRPr sz="5400" u="sng" cap="none">
                <a:solidFill>
                  <a:srgbClr val="1E64C8"/>
                </a:solidFill>
              </a:defRPr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Char char="̶"/>
              <a:defRPr>
                <a:solidFill>
                  <a:srgbClr val="1E64C8"/>
                </a:solidFill>
              </a:defRPr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Char char="‒"/>
              <a:defRPr>
                <a:solidFill>
                  <a:srgbClr val="1E64C8"/>
                </a:solidFill>
              </a:defRPr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Char char="‒"/>
              <a:defRPr>
                <a:solidFill>
                  <a:srgbClr val="1E64C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None/>
              <a:defRPr>
                <a:solidFill>
                  <a:srgbClr val="1E64C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Photo">
  <p:cSld name="Title, Text and 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>
            <a:spLocks noGrp="1"/>
          </p:cNvSpPr>
          <p:nvPr>
            <p:ph type="pic" idx="2"/>
          </p:nvPr>
        </p:nvSpPr>
        <p:spPr>
          <a:xfrm>
            <a:off x="10104438" y="1371918"/>
            <a:ext cx="6300000" cy="6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8442000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̶"/>
              <a:defRPr/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87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  <a:defRPr sz="5400" b="0" i="0" u="sng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574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116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116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115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115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pic>
        <p:nvPicPr>
          <p:cNvPr id="15" name="Google Shape;15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7909180"/>
            <a:ext cx="2307600" cy="18468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721145" y="5846548"/>
            <a:ext cx="17061176" cy="127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nl-BE" sz="4400" b="1" i="1" u="none" cap="small" dirty="0">
                <a:solidFill>
                  <a:schemeClr val="tx2"/>
                </a:solidFill>
              </a:rPr>
              <a:t>“ van </a:t>
            </a:r>
            <a:r>
              <a:rPr lang="nl-BE" sz="4400" b="1" i="1" cap="small" dirty="0">
                <a:solidFill>
                  <a:schemeClr val="tx2"/>
                </a:solidFill>
              </a:rPr>
              <a:t>breken te wenen</a:t>
            </a:r>
            <a:r>
              <a:rPr lang="nl-BE" sz="4400" b="1" i="1" u="none" cap="small" dirty="0">
                <a:solidFill>
                  <a:schemeClr val="tx2"/>
                </a:solidFill>
              </a:rPr>
              <a:t> tot </a:t>
            </a:r>
            <a:r>
              <a:rPr lang="nl-BE" sz="4400" b="1" i="1" cap="small" dirty="0">
                <a:solidFill>
                  <a:schemeClr val="tx2"/>
                </a:solidFill>
              </a:rPr>
              <a:t>duiken te lezen</a:t>
            </a:r>
            <a:r>
              <a:rPr lang="nl-BE" sz="4400" b="1" i="1" u="none" cap="small" dirty="0">
                <a:solidFill>
                  <a:schemeClr val="tx2"/>
                </a:solidFill>
              </a:rPr>
              <a:t> ”</a:t>
            </a:r>
            <a:endParaRPr sz="4400" i="1" u="none" cap="small" dirty="0">
              <a:solidFill>
                <a:schemeClr val="tx2"/>
              </a:solidFill>
            </a:endParaRPr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6"/>
          </p:nvPr>
        </p:nvSpPr>
        <p:spPr>
          <a:xfrm>
            <a:off x="7343615" y="395000"/>
            <a:ext cx="3078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400"/>
              <a:buNone/>
            </a:pPr>
            <a:r>
              <a:rPr lang="nl-BE" dirty="0"/>
              <a:t>DEPARTMENT OF LINGUISTICS</a:t>
            </a:r>
            <a:endParaRPr dirty="0"/>
          </a:p>
          <a:p>
            <a:pPr marL="0" lvl="1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400"/>
              <a:buNone/>
            </a:pPr>
            <a:r>
              <a:rPr lang="nl-BE" dirty="0"/>
              <a:t>RESEARCH GROUP: GLIMS</a:t>
            </a:r>
            <a:endParaRPr dirty="0"/>
          </a:p>
        </p:txBody>
      </p:sp>
      <p:sp>
        <p:nvSpPr>
          <p:cNvPr id="83" name="Google Shape;83;p1"/>
          <p:cNvSpPr txBox="1"/>
          <p:nvPr/>
        </p:nvSpPr>
        <p:spPr>
          <a:xfrm>
            <a:off x="6791551" y="8522226"/>
            <a:ext cx="3755572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2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Sven Van Hulle</a:t>
            </a:r>
          </a:p>
        </p:txBody>
      </p:sp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0575" y="183666"/>
            <a:ext cx="3449525" cy="9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A5EA5E5-1C6C-49E8-8DF7-166805164134}"/>
              </a:ext>
            </a:extLst>
          </p:cNvPr>
          <p:cNvSpPr txBox="1"/>
          <p:nvPr/>
        </p:nvSpPr>
        <p:spPr>
          <a:xfrm>
            <a:off x="13340574" y="8644827"/>
            <a:ext cx="344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bg2"/>
                </a:solidFill>
              </a:rPr>
              <a:t>Sven.VanHulle@ugent.be</a:t>
            </a:r>
          </a:p>
          <a:p>
            <a:endParaRPr lang="nl-BE" sz="2000" dirty="0">
              <a:solidFill>
                <a:schemeClr val="bg2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2DED154-C717-4820-8B60-7786ABFCE974}"/>
              </a:ext>
            </a:extLst>
          </p:cNvPr>
          <p:cNvSpPr txBox="1"/>
          <p:nvPr/>
        </p:nvSpPr>
        <p:spPr>
          <a:xfrm>
            <a:off x="1561485" y="2845223"/>
            <a:ext cx="15380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pPr algn="ctr"/>
            <a:r>
              <a:rPr lang="nl-BE" sz="6600" b="1" cap="small" dirty="0">
                <a:solidFill>
                  <a:srgbClr val="F1A42B"/>
                </a:solidFill>
              </a:rPr>
              <a:t>25 manieren om te beginnen </a:t>
            </a:r>
          </a:p>
          <a:p>
            <a:pPr algn="ctr"/>
            <a:r>
              <a:rPr lang="nl-BE" sz="6600" b="1" cap="small" dirty="0">
                <a:solidFill>
                  <a:srgbClr val="F1A42B"/>
                </a:solidFill>
              </a:rPr>
              <a:t>in het Spaans</a:t>
            </a:r>
          </a:p>
        </p:txBody>
      </p:sp>
    </p:spTree>
    <p:extLst>
      <p:ext uri="{BB962C8B-B14F-4D97-AF65-F5344CB8AC3E}">
        <p14:creationId xmlns:p14="http://schemas.microsoft.com/office/powerpoint/2010/main" val="347644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c99f0cd9d_3_1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nl-BE" cap="small" dirty="0"/>
              <a:t>4. Methodologie (1)</a:t>
            </a:r>
            <a:endParaRPr cap="small" dirty="0"/>
          </a:p>
        </p:txBody>
      </p:sp>
      <p:sp>
        <p:nvSpPr>
          <p:cNvPr id="256" name="Google Shape;256;g6c99f0cd9d_3_18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600" cy="793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54140" indent="-685800">
              <a:lnSpc>
                <a:spcPct val="100000"/>
              </a:lnSpc>
              <a:buSzPts val="4440"/>
            </a:pPr>
            <a:r>
              <a:rPr lang="nl-BE" sz="4000" dirty="0"/>
              <a:t>Onderzoeksvraag: hoe productief is het hulpwerkwoorden-slot?</a:t>
            </a:r>
          </a:p>
          <a:p>
            <a:pPr marL="1054140" indent="-685800">
              <a:lnSpc>
                <a:spcPct val="100000"/>
              </a:lnSpc>
              <a:buSzPts val="4440"/>
            </a:pPr>
            <a:endParaRPr lang="nl-BE" sz="4440" dirty="0"/>
          </a:p>
          <a:p>
            <a:pPr marL="1054140" indent="-685800">
              <a:lnSpc>
                <a:spcPct val="100000"/>
              </a:lnSpc>
              <a:buSzPts val="4440"/>
            </a:pPr>
            <a:r>
              <a:rPr lang="nl-BE" sz="4000" dirty="0"/>
              <a:t>Vertrekpunt: 10 ‘</a:t>
            </a:r>
            <a:r>
              <a:rPr lang="nl-BE" sz="4000" dirty="0" err="1"/>
              <a:t>established</a:t>
            </a:r>
            <a:r>
              <a:rPr lang="nl-BE" sz="4000" dirty="0"/>
              <a:t>’ inchoatieve hulpwerkwoorden</a:t>
            </a:r>
          </a:p>
          <a:p>
            <a:pPr marL="1054140" indent="-685800">
              <a:lnSpc>
                <a:spcPct val="100000"/>
              </a:lnSpc>
              <a:buSzPts val="4440"/>
            </a:pPr>
            <a:r>
              <a:rPr lang="nl-BE" sz="4000" dirty="0"/>
              <a:t>(</a:t>
            </a:r>
            <a:r>
              <a:rPr lang="nl-BE" sz="4000" i="1" dirty="0" err="1"/>
              <a:t>arrancar</a:t>
            </a:r>
            <a:r>
              <a:rPr lang="nl-BE" sz="4000" i="1" dirty="0"/>
              <a:t>, </a:t>
            </a:r>
            <a:r>
              <a:rPr lang="nl-BE" sz="4000" i="1" dirty="0" err="1"/>
              <a:t>comenzar</a:t>
            </a:r>
            <a:r>
              <a:rPr lang="nl-BE" sz="4000" i="1" dirty="0"/>
              <a:t>, </a:t>
            </a:r>
            <a:r>
              <a:rPr lang="nl-BE" sz="4000" i="1" dirty="0" err="1"/>
              <a:t>echar</a:t>
            </a:r>
            <a:r>
              <a:rPr lang="nl-BE" sz="4000" i="1" dirty="0"/>
              <a:t>, </a:t>
            </a:r>
            <a:r>
              <a:rPr lang="nl-BE" sz="4000" i="1" dirty="0" err="1"/>
              <a:t>empezar</a:t>
            </a:r>
            <a:r>
              <a:rPr lang="nl-BE" sz="4000" i="1" dirty="0"/>
              <a:t>, </a:t>
            </a:r>
            <a:r>
              <a:rPr lang="nl-BE" sz="4000" i="1" dirty="0" err="1"/>
              <a:t>explotar</a:t>
            </a:r>
            <a:r>
              <a:rPr lang="nl-BE" sz="4000" i="1" dirty="0"/>
              <a:t>, </a:t>
            </a:r>
            <a:r>
              <a:rPr lang="nl-BE" sz="4000" i="1" dirty="0" err="1"/>
              <a:t>liar</a:t>
            </a:r>
            <a:r>
              <a:rPr lang="nl-BE" sz="4000" i="1" dirty="0"/>
              <a:t>, meter, </a:t>
            </a:r>
            <a:r>
              <a:rPr lang="nl-BE" sz="4000" i="1" dirty="0" err="1"/>
              <a:t>poner</a:t>
            </a:r>
            <a:r>
              <a:rPr lang="nl-BE" sz="4000" i="1" dirty="0"/>
              <a:t>, romper, </a:t>
            </a:r>
            <a:r>
              <a:rPr lang="nl-BE" sz="4000" i="1" dirty="0" err="1"/>
              <a:t>soltar</a:t>
            </a:r>
            <a:r>
              <a:rPr lang="nl-BE" sz="4000" dirty="0"/>
              <a:t>)</a:t>
            </a:r>
          </a:p>
          <a:p>
            <a:pPr marL="1054140" indent="-685800">
              <a:lnSpc>
                <a:spcPct val="100000"/>
              </a:lnSpc>
              <a:buSzPts val="4440"/>
            </a:pPr>
            <a:endParaRPr lang="nl-BE" sz="4440" dirty="0"/>
          </a:p>
          <a:p>
            <a:pPr marL="1054140" indent="-685800">
              <a:lnSpc>
                <a:spcPct val="100000"/>
              </a:lnSpc>
              <a:buSzPts val="4440"/>
            </a:pPr>
            <a:r>
              <a:rPr lang="nl-BE" sz="4440" dirty="0"/>
              <a:t>Exhaustieve synoniemen-check in Sketchengine</a:t>
            </a:r>
          </a:p>
          <a:p>
            <a:pPr marL="368340" indent="0">
              <a:lnSpc>
                <a:spcPct val="100000"/>
              </a:lnSpc>
              <a:buSzPts val="4440"/>
              <a:buNone/>
            </a:pPr>
            <a:r>
              <a:rPr lang="nl-BE" sz="4000" dirty="0"/>
              <a:t>	(gebaseerd op 3 woordenboeken: RAE, Thesaurus en                     	  Van Dale)</a:t>
            </a:r>
          </a:p>
          <a:p>
            <a:pPr marL="1054140" indent="-685800">
              <a:lnSpc>
                <a:spcPct val="100000"/>
              </a:lnSpc>
              <a:buSzPts val="4440"/>
            </a:pPr>
            <a:endParaRPr lang="nl-BE" sz="4440" dirty="0"/>
          </a:p>
          <a:p>
            <a:pPr marL="1054140" indent="-685800">
              <a:lnSpc>
                <a:spcPct val="100000"/>
              </a:lnSpc>
              <a:buSzPts val="4440"/>
            </a:pPr>
            <a:r>
              <a:rPr lang="nl-BE" sz="4440" dirty="0"/>
              <a:t>Resultaat: 15 nieuwe hulpwerkwoorden, 25 in totaal</a:t>
            </a:r>
          </a:p>
        </p:txBody>
      </p:sp>
      <p:sp>
        <p:nvSpPr>
          <p:cNvPr id="257" name="Google Shape;257;g6c99f0cd9d_3_1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06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c99f0cd9d_3_1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nl-BE" cap="small" dirty="0"/>
              <a:t>4. Methodologie (2)</a:t>
            </a:r>
            <a:endParaRPr cap="small" dirty="0"/>
          </a:p>
        </p:txBody>
      </p:sp>
      <p:sp>
        <p:nvSpPr>
          <p:cNvPr id="256" name="Google Shape;256;g6c99f0cd9d_3_18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600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54140" indent="-685800">
              <a:lnSpc>
                <a:spcPct val="100000"/>
              </a:lnSpc>
              <a:buSzPts val="4440"/>
            </a:pPr>
            <a:r>
              <a:rPr lang="nl-BE" sz="4000" dirty="0"/>
              <a:t>Empirisch onderzoek van hedendaags </a:t>
            </a:r>
            <a:r>
              <a:rPr lang="nl-BE" sz="4000" dirty="0" err="1"/>
              <a:t>Peninsulair</a:t>
            </a:r>
            <a:r>
              <a:rPr lang="nl-BE" sz="4000" dirty="0"/>
              <a:t> Spaans </a:t>
            </a:r>
          </a:p>
          <a:p>
            <a:pPr marL="368340" indent="0">
              <a:lnSpc>
                <a:spcPct val="100000"/>
              </a:lnSpc>
              <a:buSzPts val="4440"/>
              <a:buNone/>
            </a:pPr>
            <a:endParaRPr lang="nl-BE" sz="4440" dirty="0"/>
          </a:p>
          <a:p>
            <a:pPr marL="1054140" indent="-685800">
              <a:lnSpc>
                <a:spcPct val="100000"/>
              </a:lnSpc>
              <a:buSzPts val="4440"/>
            </a:pPr>
            <a:r>
              <a:rPr lang="nl-BE" sz="4000" dirty="0"/>
              <a:t>Corpus: Sketchengine (esTenTen18)</a:t>
            </a:r>
          </a:p>
          <a:p>
            <a:pPr marL="1968540" lvl="2" indent="-685800">
              <a:lnSpc>
                <a:spcPct val="100000"/>
              </a:lnSpc>
              <a:buSzPts val="4440"/>
            </a:pPr>
            <a:r>
              <a:rPr lang="nl-BE" sz="4000" dirty="0" err="1"/>
              <a:t>PoS-tagged</a:t>
            </a:r>
            <a:endParaRPr lang="nl-BE" sz="4000" dirty="0"/>
          </a:p>
          <a:p>
            <a:pPr marL="1968540" lvl="2" indent="-685800">
              <a:lnSpc>
                <a:spcPct val="100000"/>
              </a:lnSpc>
              <a:buSzPts val="4440"/>
            </a:pPr>
            <a:r>
              <a:rPr lang="nl-BE" sz="4000" dirty="0"/>
              <a:t>Groot aantal woorden (20 miljard woorden)</a:t>
            </a:r>
          </a:p>
          <a:p>
            <a:pPr marL="1968540" lvl="2" indent="-685800">
              <a:lnSpc>
                <a:spcPct val="100000"/>
              </a:lnSpc>
              <a:buSzPts val="4440"/>
            </a:pPr>
            <a:r>
              <a:rPr lang="nl-BE" sz="4000" dirty="0"/>
              <a:t>Internetdata</a:t>
            </a:r>
          </a:p>
          <a:p>
            <a:pPr marL="368340" indent="0">
              <a:lnSpc>
                <a:spcPct val="100000"/>
              </a:lnSpc>
              <a:buSzPts val="4440"/>
              <a:buNone/>
            </a:pPr>
            <a:endParaRPr lang="nl-BE" sz="4440" dirty="0"/>
          </a:p>
          <a:p>
            <a:pPr marL="1054140" indent="-685800">
              <a:lnSpc>
                <a:spcPct val="100000"/>
              </a:lnSpc>
              <a:buSzPts val="4440"/>
            </a:pPr>
            <a:r>
              <a:rPr lang="nl-BE" sz="4440" dirty="0"/>
              <a:t>Hoe de data verworven?</a:t>
            </a:r>
          </a:p>
          <a:p>
            <a:pPr marL="368340" indent="0">
              <a:lnSpc>
                <a:spcPct val="100000"/>
              </a:lnSpc>
              <a:buSzPts val="4440"/>
              <a:buNone/>
            </a:pPr>
            <a:r>
              <a:rPr lang="nl-BE" sz="4440" dirty="0"/>
              <a:t>    1. 10.000 voorbeelden gerandomiseerd gedownload.</a:t>
            </a:r>
          </a:p>
          <a:p>
            <a:pPr marL="368340" indent="0">
              <a:lnSpc>
                <a:spcPct val="100000"/>
              </a:lnSpc>
              <a:buSzPts val="4440"/>
              <a:buNone/>
            </a:pPr>
            <a:r>
              <a:rPr lang="nl-BE" sz="4440" dirty="0"/>
              <a:t>    2. 500 voorbeelden manueel gefilterd en geannoteerd.</a:t>
            </a:r>
          </a:p>
          <a:p>
            <a:pPr marL="368340" indent="0">
              <a:lnSpc>
                <a:spcPct val="100000"/>
              </a:lnSpc>
              <a:buSzPts val="4440"/>
              <a:buNone/>
            </a:pPr>
            <a:r>
              <a:rPr lang="nl-BE" sz="4440" dirty="0"/>
              <a:t>    3. Voorbeelden van de verschillende hulpwerkwoorden 	     samengevoegd in R.</a:t>
            </a:r>
          </a:p>
          <a:p>
            <a:pPr marL="128274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AutoNum type="arabicPeriod" startAt="3"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</p:txBody>
      </p:sp>
      <p:sp>
        <p:nvSpPr>
          <p:cNvPr id="257" name="Google Shape;257;g6c99f0cd9d_3_1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04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ED349-B88A-4295-8CA0-62AE003F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331" y="1084418"/>
            <a:ext cx="10662926" cy="75847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1. Productiviteit: inleiding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2. De inchoatieve constructie in het Spaans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3. Onderzoeksvragen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4. Methodologie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b="1" dirty="0">
                <a:solidFill>
                  <a:srgbClr val="0070C0"/>
                </a:solidFill>
              </a:rPr>
              <a:t>5. Selectieproces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6. Verkenning van de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7. Hiërarchische Cluster analyse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8. In de nabije toekomst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1B6E9B-2000-4126-986F-43A207AC3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6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c99f0cd9d_3_1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nl-BE" cap="small" dirty="0"/>
              <a:t>5. Selectieproces (1)</a:t>
            </a:r>
            <a:endParaRPr cap="small" dirty="0"/>
          </a:p>
        </p:txBody>
      </p:sp>
      <p:sp>
        <p:nvSpPr>
          <p:cNvPr id="256" name="Google Shape;256;g6c99f0cd9d_3_18"/>
          <p:cNvSpPr txBox="1">
            <a:spLocks noGrp="1"/>
          </p:cNvSpPr>
          <p:nvPr>
            <p:ph type="body" idx="1"/>
          </p:nvPr>
        </p:nvSpPr>
        <p:spPr>
          <a:xfrm>
            <a:off x="835824" y="1194363"/>
            <a:ext cx="16184849" cy="775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8274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+mj-lt"/>
              <a:buAutoNum type="arabicPeriod"/>
            </a:pPr>
            <a:r>
              <a:rPr lang="nl-BE" sz="4440" dirty="0"/>
              <a:t>Eliminatie van ‘</a:t>
            </a:r>
            <a:r>
              <a:rPr lang="nl-BE" sz="4440" dirty="0" err="1"/>
              <a:t>false</a:t>
            </a:r>
            <a:r>
              <a:rPr lang="nl-BE" sz="4440" dirty="0"/>
              <a:t> </a:t>
            </a:r>
            <a:r>
              <a:rPr lang="nl-BE" sz="4440" dirty="0" err="1"/>
              <a:t>positives</a:t>
            </a:r>
            <a:r>
              <a:rPr lang="nl-BE" sz="4440" dirty="0"/>
              <a:t>’</a:t>
            </a:r>
          </a:p>
          <a:p>
            <a:pPr marL="2425740" lvl="3" indent="-685800">
              <a:lnSpc>
                <a:spcPct val="100000"/>
              </a:lnSpc>
              <a:buSzPts val="4440"/>
              <a:buFontTx/>
              <a:buChar char="-"/>
            </a:pPr>
            <a:r>
              <a:rPr lang="nl-BE" sz="4440" dirty="0" err="1"/>
              <a:t>Tagging</a:t>
            </a:r>
            <a:r>
              <a:rPr lang="nl-BE" sz="4440" dirty="0"/>
              <a:t> fouten (Superman, Irán, </a:t>
            </a:r>
            <a:r>
              <a:rPr lang="nl-BE" sz="4440" dirty="0" err="1"/>
              <a:t>Pokemon</a:t>
            </a:r>
            <a:r>
              <a:rPr lang="nl-BE" sz="4440" dirty="0"/>
              <a:t>, …           als infinitieven)</a:t>
            </a:r>
          </a:p>
          <a:p>
            <a:pPr marL="1739940" lvl="3" indent="0">
              <a:lnSpc>
                <a:spcPct val="100000"/>
              </a:lnSpc>
              <a:buSzPts val="4440"/>
              <a:buNone/>
            </a:pPr>
            <a:endParaRPr lang="nl-BE" sz="4440" dirty="0"/>
          </a:p>
          <a:p>
            <a:pPr marL="3683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r>
              <a:rPr lang="nl-BE" sz="4440" dirty="0"/>
              <a:t>        -   Hulpwerkwoorden met een andere (niet-inchoatieve) 		   betekenis.</a:t>
            </a:r>
          </a:p>
          <a:p>
            <a:pPr marL="128274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+mj-lt"/>
              <a:buAutoNum type="arabicPeriod"/>
            </a:pPr>
            <a:endParaRPr lang="nl-BE" sz="4440" dirty="0"/>
          </a:p>
          <a:p>
            <a:pPr marL="3683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r>
              <a:rPr lang="nl-BE" sz="4440" dirty="0"/>
              <a:t>2. Selectie van de eerste 500 ‘goede’ voorbeelden.</a:t>
            </a:r>
          </a:p>
          <a:p>
            <a:pPr marL="128274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+mj-lt"/>
              <a:buAutoNum type="arabicPeriod"/>
            </a:pPr>
            <a:endParaRPr lang="nl-BE" sz="4440" dirty="0"/>
          </a:p>
          <a:p>
            <a:pPr marL="3683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r>
              <a:rPr lang="nl-BE" sz="4440" dirty="0"/>
              <a:t>3. Annotatie van onderwerp, persoon, tijd, aanwezigheid van 	bijwoorden, …</a:t>
            </a:r>
          </a:p>
          <a:p>
            <a:pPr marL="3683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</p:txBody>
      </p:sp>
      <p:sp>
        <p:nvSpPr>
          <p:cNvPr id="257" name="Google Shape;257;g6c99f0cd9d_3_1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69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1DBE9-7142-40F0-99D3-2B3659E5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>5. Selectieproces (2)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94E38E-2227-44FB-B091-015B1715C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119" y="1152055"/>
            <a:ext cx="16332633" cy="7590891"/>
          </a:xfrm>
        </p:spPr>
        <p:txBody>
          <a:bodyPr>
            <a:normAutofit fontScale="85000" lnSpcReduction="20000"/>
          </a:bodyPr>
          <a:lstStyle/>
          <a:p>
            <a:r>
              <a:rPr lang="nl-BE" sz="3600" i="1" dirty="0" err="1"/>
              <a:t>Nos</a:t>
            </a:r>
            <a:r>
              <a:rPr lang="nl-BE" sz="3600" i="1" dirty="0"/>
              <a:t> </a:t>
            </a:r>
            <a:r>
              <a:rPr lang="nl-BE" sz="3600" b="1" i="1" dirty="0" err="1"/>
              <a:t>embarcamos</a:t>
            </a:r>
            <a:r>
              <a:rPr lang="nl-BE" sz="3600" b="1" i="1" dirty="0"/>
              <a:t> a París</a:t>
            </a:r>
            <a:r>
              <a:rPr lang="nl-BE" sz="3600" i="1" dirty="0"/>
              <a:t>. </a:t>
            </a:r>
          </a:p>
          <a:p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“We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scheepten in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 voor/naar Parijs”. </a:t>
            </a:r>
          </a:p>
          <a:p>
            <a:endParaRPr lang="nl-BE" sz="3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3600" b="1" i="1" dirty="0" err="1"/>
              <a:t>Nos</a:t>
            </a:r>
            <a:r>
              <a:rPr lang="nl-BE" sz="3600" b="1" i="1" dirty="0"/>
              <a:t> </a:t>
            </a:r>
            <a:r>
              <a:rPr lang="nl-BE" sz="3600" b="1" i="1" dirty="0" err="1"/>
              <a:t>embarcamos</a:t>
            </a:r>
            <a:r>
              <a:rPr lang="nl-BE" sz="3600" b="1" i="1" dirty="0"/>
              <a:t> a </a:t>
            </a:r>
            <a:r>
              <a:rPr lang="nl-BE" sz="3600" b="1" i="1" dirty="0" err="1"/>
              <a:t>hacer</a:t>
            </a:r>
            <a:r>
              <a:rPr lang="nl-BE" sz="3600" b="1" i="1" dirty="0"/>
              <a:t> </a:t>
            </a:r>
            <a:r>
              <a:rPr lang="nl-BE" sz="3600" i="1" dirty="0" err="1"/>
              <a:t>una</a:t>
            </a:r>
            <a:r>
              <a:rPr lang="nl-BE" sz="3600" i="1" dirty="0"/>
              <a:t> </a:t>
            </a:r>
            <a:r>
              <a:rPr lang="nl-BE" sz="3600" i="1" dirty="0" err="1"/>
              <a:t>pequeña</a:t>
            </a:r>
            <a:r>
              <a:rPr lang="nl-BE" sz="3600" i="1" dirty="0"/>
              <a:t> </a:t>
            </a:r>
            <a:r>
              <a:rPr lang="nl-BE" sz="3600" i="1" dirty="0" err="1"/>
              <a:t>gira</a:t>
            </a:r>
            <a:r>
              <a:rPr lang="nl-BE" sz="3600" i="1" dirty="0"/>
              <a:t> de </a:t>
            </a:r>
            <a:r>
              <a:rPr lang="nl-BE" sz="3600" i="1" dirty="0" err="1"/>
              <a:t>un</a:t>
            </a:r>
            <a:r>
              <a:rPr lang="nl-BE" sz="3600" i="1" dirty="0"/>
              <a:t> mes en Argentina.</a:t>
            </a:r>
          </a:p>
          <a:p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“We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schepen in om 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een kleine trip van een maand in Argentinië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te maken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endParaRPr lang="nl-BE" sz="3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3600" i="1" dirty="0"/>
              <a:t>El </a:t>
            </a:r>
            <a:r>
              <a:rPr lang="nl-BE" sz="3600" i="1" dirty="0" err="1"/>
              <a:t>Estado</a:t>
            </a:r>
            <a:r>
              <a:rPr lang="nl-BE" sz="3600" i="1" dirty="0"/>
              <a:t> no </a:t>
            </a:r>
            <a:r>
              <a:rPr lang="nl-BE" sz="3600" i="1" dirty="0" err="1"/>
              <a:t>puede</a:t>
            </a:r>
            <a:r>
              <a:rPr lang="nl-BE" sz="3600" i="1" dirty="0"/>
              <a:t> </a:t>
            </a:r>
            <a:r>
              <a:rPr lang="nl-BE" sz="3600" b="1" i="1" dirty="0" err="1"/>
              <a:t>embarcarse</a:t>
            </a:r>
            <a:r>
              <a:rPr lang="nl-BE" sz="3600" b="1" i="1" dirty="0"/>
              <a:t> a </a:t>
            </a:r>
            <a:r>
              <a:rPr lang="nl-BE" sz="3600" b="1" i="1" dirty="0" err="1"/>
              <a:t>ayudar</a:t>
            </a:r>
            <a:r>
              <a:rPr lang="nl-BE" sz="3600" b="1" i="1" dirty="0"/>
              <a:t> </a:t>
            </a:r>
            <a:r>
              <a:rPr lang="nl-BE" sz="3600" i="1" dirty="0"/>
              <a:t>a </a:t>
            </a:r>
            <a:r>
              <a:rPr lang="nl-BE" sz="3600" i="1" dirty="0" err="1"/>
              <a:t>todos</a:t>
            </a:r>
            <a:r>
              <a:rPr lang="nl-BE" sz="3600" i="1" dirty="0"/>
              <a:t> los </a:t>
            </a:r>
            <a:r>
              <a:rPr lang="nl-BE" sz="3600" i="1" dirty="0" err="1"/>
              <a:t>americanos</a:t>
            </a:r>
            <a:r>
              <a:rPr lang="nl-BE" sz="3600" i="1" dirty="0"/>
              <a:t>.</a:t>
            </a:r>
          </a:p>
          <a:p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“De Staat kan niet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beginnen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 alle Amerikanen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te helpen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  <a:p>
            <a:endParaRPr lang="nl-BE" sz="3600" i="1" dirty="0"/>
          </a:p>
          <a:p>
            <a:r>
              <a:rPr lang="nl-BE" sz="3600" b="1" i="1" dirty="0"/>
              <a:t>Se </a:t>
            </a:r>
            <a:r>
              <a:rPr lang="nl-BE" sz="3600" b="1" i="1" dirty="0" err="1"/>
              <a:t>embarca</a:t>
            </a:r>
            <a:r>
              <a:rPr lang="nl-BE" sz="3600" b="1" i="1" dirty="0"/>
              <a:t> a </a:t>
            </a:r>
            <a:r>
              <a:rPr lang="nl-BE" sz="3600" b="1" i="1" dirty="0" err="1"/>
              <a:t>estudiar</a:t>
            </a:r>
            <a:r>
              <a:rPr lang="nl-BE" sz="3600" b="1" i="1" dirty="0"/>
              <a:t> </a:t>
            </a:r>
            <a:r>
              <a:rPr lang="nl-BE" sz="3600" i="1" dirty="0"/>
              <a:t>en Europa.</a:t>
            </a:r>
          </a:p>
          <a:p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“Hij / Zij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begint te studeren 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in Europa.</a:t>
            </a:r>
          </a:p>
          <a:p>
            <a:endParaRPr lang="nl-BE" sz="3600" i="1" dirty="0"/>
          </a:p>
          <a:p>
            <a:r>
              <a:rPr lang="nl-BE" sz="3600" b="1" i="1" dirty="0" err="1"/>
              <a:t>Nos</a:t>
            </a:r>
            <a:r>
              <a:rPr lang="nl-BE" sz="3600" b="1" i="1" dirty="0"/>
              <a:t> </a:t>
            </a:r>
            <a:r>
              <a:rPr lang="nl-BE" sz="3600" b="1" i="1" dirty="0" err="1"/>
              <a:t>embarcamos</a:t>
            </a:r>
            <a:r>
              <a:rPr lang="nl-BE" sz="3600" b="1" i="1" dirty="0"/>
              <a:t> a </a:t>
            </a:r>
            <a:r>
              <a:rPr lang="nl-BE" sz="3600" b="1" i="1" dirty="0" err="1"/>
              <a:t>descubrir</a:t>
            </a:r>
            <a:r>
              <a:rPr lang="nl-BE" sz="3600" b="1" i="1" dirty="0"/>
              <a:t> </a:t>
            </a:r>
            <a:r>
              <a:rPr lang="nl-BE" sz="3600" i="1" dirty="0" err="1"/>
              <a:t>un</a:t>
            </a:r>
            <a:r>
              <a:rPr lang="nl-BE" sz="3600" i="1" dirty="0"/>
              <a:t> </a:t>
            </a:r>
            <a:r>
              <a:rPr lang="nl-BE" sz="3600" i="1" dirty="0" err="1"/>
              <a:t>destino</a:t>
            </a:r>
            <a:r>
              <a:rPr lang="nl-BE" sz="3600" i="1" dirty="0"/>
              <a:t> </a:t>
            </a:r>
            <a:r>
              <a:rPr lang="nl-BE" sz="3600" i="1" dirty="0" err="1"/>
              <a:t>turistico</a:t>
            </a:r>
            <a:r>
              <a:rPr lang="nl-BE" sz="3600" i="1" dirty="0"/>
              <a:t> </a:t>
            </a:r>
            <a:r>
              <a:rPr lang="nl-BE" sz="3600" i="1" dirty="0" err="1"/>
              <a:t>internacional</a:t>
            </a:r>
            <a:r>
              <a:rPr lang="nl-BE" sz="3600" i="1" dirty="0"/>
              <a:t>.</a:t>
            </a:r>
          </a:p>
          <a:p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“We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schepen in / beginnen (om) 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een internationale toeristische bestemming </a:t>
            </a:r>
            <a:r>
              <a:rPr lang="nl-BE" sz="3600" b="1" i="1" dirty="0">
                <a:solidFill>
                  <a:schemeClr val="bg1">
                    <a:lumMod val="50000"/>
                  </a:schemeClr>
                </a:solidFill>
              </a:rPr>
              <a:t>te     ontdekken</a:t>
            </a:r>
            <a:r>
              <a:rPr lang="nl-BE" sz="3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nl-BE" sz="3600" i="1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96E658-B395-40FD-A402-66838A0595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14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D03642-1245-4A8F-97FD-2E20699C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975" y="985168"/>
            <a:ext cx="1247526" cy="119406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3E59E9A-F5D0-4D1E-9D8C-2D5CBD61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6975" y="3830757"/>
            <a:ext cx="1247526" cy="124198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8AED8C8-DF39-433E-B382-76BC6EC3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635" y="6847131"/>
            <a:ext cx="1266117" cy="119406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9445AC-0112-4F86-A19C-F33D9C06C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975" y="2531636"/>
            <a:ext cx="1247526" cy="119406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1DA6547-C789-4ACC-A4D9-6FE9ED6F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227" y="5246412"/>
            <a:ext cx="1247526" cy="12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B8202-D797-4D73-B194-4C3D7162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>5. Selectieproces (3)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B46F45-BB98-45CE-A998-7AE0235B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825" y="1194363"/>
            <a:ext cx="15699574" cy="12189127"/>
          </a:xfrm>
        </p:spPr>
        <p:txBody>
          <a:bodyPr>
            <a:normAutofit/>
          </a:bodyPr>
          <a:lstStyle/>
          <a:p>
            <a:r>
              <a:rPr lang="nl-BE" sz="3200" i="1" dirty="0" err="1"/>
              <a:t>Todos</a:t>
            </a:r>
            <a:r>
              <a:rPr lang="nl-BE" sz="3200" i="1" dirty="0"/>
              <a:t> </a:t>
            </a:r>
            <a:r>
              <a:rPr lang="nl-BE" sz="3200" b="1" i="1" dirty="0" err="1"/>
              <a:t>hemos</a:t>
            </a:r>
            <a:r>
              <a:rPr lang="nl-BE" sz="3200" b="1" i="1" dirty="0"/>
              <a:t> </a:t>
            </a:r>
            <a:r>
              <a:rPr lang="nl-BE" sz="3200" b="1" i="1" dirty="0" err="1"/>
              <a:t>roto</a:t>
            </a:r>
            <a:r>
              <a:rPr lang="nl-BE" sz="3200" b="1" i="1" dirty="0"/>
              <a:t> a </a:t>
            </a:r>
            <a:r>
              <a:rPr lang="nl-BE" sz="3200" b="1" i="1" dirty="0" err="1"/>
              <a:t>aplaudir</a:t>
            </a:r>
            <a:r>
              <a:rPr lang="nl-BE" sz="3200" i="1" dirty="0"/>
              <a:t>.</a:t>
            </a:r>
          </a:p>
          <a:p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“We </a:t>
            </a:r>
            <a:r>
              <a:rPr lang="nl-BE" sz="3200" b="1" i="1" dirty="0">
                <a:solidFill>
                  <a:schemeClr val="bg1">
                    <a:lumMod val="50000"/>
                  </a:schemeClr>
                </a:solidFill>
              </a:rPr>
              <a:t>begonnen</a:t>
            </a:r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 allemaal </a:t>
            </a:r>
            <a:r>
              <a:rPr lang="nl-BE" sz="3200" b="1" i="1" dirty="0">
                <a:solidFill>
                  <a:schemeClr val="bg1">
                    <a:lumMod val="50000"/>
                  </a:schemeClr>
                </a:solidFill>
              </a:rPr>
              <a:t>te applaudisseren</a:t>
            </a:r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”. </a:t>
            </a:r>
          </a:p>
          <a:p>
            <a:endParaRPr lang="nl-BE" sz="3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3200" dirty="0"/>
              <a:t> Su envase es muy original y evita que </a:t>
            </a:r>
            <a:r>
              <a:rPr lang="es-ES" sz="3200" b="1" dirty="0"/>
              <a:t>se rompa a ser </a:t>
            </a:r>
            <a:r>
              <a:rPr lang="es-ES" sz="3200" dirty="0"/>
              <a:t>de metal. </a:t>
            </a:r>
          </a:p>
          <a:p>
            <a:pPr>
              <a:lnSpc>
                <a:spcPct val="100000"/>
              </a:lnSpc>
            </a:pPr>
            <a:r>
              <a:rPr lang="es-ES" sz="3200" i="1" dirty="0">
                <a:solidFill>
                  <a:schemeClr val="bg1">
                    <a:lumMod val="50000"/>
                  </a:schemeClr>
                </a:solidFill>
              </a:rPr>
              <a:t>“Hun verpakking is zeer origineel en voorkomt dat </a:t>
            </a:r>
            <a:r>
              <a:rPr lang="es-ES" sz="3200" b="1" i="1" dirty="0">
                <a:solidFill>
                  <a:schemeClr val="bg1">
                    <a:lumMod val="50000"/>
                  </a:schemeClr>
                </a:solidFill>
              </a:rPr>
              <a:t>het breekt</a:t>
            </a:r>
            <a:r>
              <a:rPr lang="es-ES" sz="3200" i="1" dirty="0">
                <a:solidFill>
                  <a:schemeClr val="bg1">
                    <a:lumMod val="50000"/>
                  </a:schemeClr>
                </a:solidFill>
              </a:rPr>
              <a:t>, omdat het van        metaal is.”</a:t>
            </a:r>
          </a:p>
          <a:p>
            <a:pPr>
              <a:lnSpc>
                <a:spcPct val="100000"/>
              </a:lnSpc>
            </a:pPr>
            <a:endParaRPr lang="es-ES" sz="32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l-BE" sz="3200" b="1" dirty="0"/>
              <a:t>Me </a:t>
            </a:r>
            <a:r>
              <a:rPr lang="nl-BE" sz="3200" b="1" dirty="0" err="1"/>
              <a:t>zambullí</a:t>
            </a:r>
            <a:r>
              <a:rPr lang="nl-BE" sz="3200" b="1" dirty="0"/>
              <a:t> a </a:t>
            </a:r>
            <a:r>
              <a:rPr lang="nl-BE" sz="3200" b="1" dirty="0" err="1"/>
              <a:t>leerlo</a:t>
            </a:r>
            <a:r>
              <a:rPr lang="nl-BE" sz="3200" dirty="0"/>
              <a:t>.</a:t>
            </a:r>
          </a:p>
          <a:p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nl-BE" sz="3200" b="1" i="1" dirty="0">
                <a:solidFill>
                  <a:schemeClr val="bg1">
                    <a:lumMod val="50000"/>
                  </a:schemeClr>
                </a:solidFill>
              </a:rPr>
              <a:t>Ik begon het te lezen</a:t>
            </a:r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.” (“Ik dook erin om het te lezen”</a:t>
            </a:r>
            <a:r>
              <a:rPr lang="nl-BE" sz="32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>
              <a:lnSpc>
                <a:spcPct val="100000"/>
              </a:lnSpc>
            </a:pPr>
            <a:endParaRPr lang="nl-BE" sz="3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3200" b="1" dirty="0"/>
              <a:t>Me </a:t>
            </a:r>
            <a:r>
              <a:rPr lang="nl-BE" sz="3200" b="1" dirty="0" err="1"/>
              <a:t>zambullí</a:t>
            </a:r>
            <a:r>
              <a:rPr lang="nl-BE" sz="3200" b="1" dirty="0"/>
              <a:t> a </a:t>
            </a:r>
            <a:r>
              <a:rPr lang="nl-BE" sz="3200" b="1" dirty="0" err="1"/>
              <a:t>echar</a:t>
            </a:r>
            <a:r>
              <a:rPr lang="nl-BE" sz="3200" b="1" dirty="0"/>
              <a:t> </a:t>
            </a:r>
            <a:r>
              <a:rPr lang="nl-BE" sz="3200" dirty="0" err="1"/>
              <a:t>un</a:t>
            </a:r>
            <a:r>
              <a:rPr lang="nl-BE" sz="3200" dirty="0"/>
              <a:t> </a:t>
            </a:r>
            <a:r>
              <a:rPr lang="nl-BE" sz="3200" dirty="0" err="1"/>
              <a:t>vistazo</a:t>
            </a:r>
            <a:r>
              <a:rPr lang="nl-BE" sz="3200" dirty="0"/>
              <a:t> a la concha.</a:t>
            </a:r>
          </a:p>
          <a:p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nl-BE" sz="3200" b="1" i="1" dirty="0">
                <a:solidFill>
                  <a:schemeClr val="bg1">
                    <a:lumMod val="50000"/>
                  </a:schemeClr>
                </a:solidFill>
              </a:rPr>
              <a:t>Ik dook om </a:t>
            </a:r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een blik </a:t>
            </a:r>
            <a:r>
              <a:rPr lang="nl-BE" sz="3200" b="1" i="1" dirty="0">
                <a:solidFill>
                  <a:schemeClr val="bg1">
                    <a:lumMod val="50000"/>
                  </a:schemeClr>
                </a:solidFill>
              </a:rPr>
              <a:t>te werpen </a:t>
            </a:r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op de schelp.”</a:t>
            </a:r>
          </a:p>
          <a:p>
            <a:pPr>
              <a:lnSpc>
                <a:spcPct val="100000"/>
              </a:lnSpc>
            </a:pPr>
            <a:endParaRPr lang="nl-BE" sz="3200" i="1" dirty="0">
              <a:solidFill>
                <a:schemeClr val="bg1">
                  <a:lumMod val="50000"/>
                </a:schemeClr>
              </a:solidFill>
            </a:endParaRPr>
          </a:p>
          <a:p>
            <a:pPr lvl="4"/>
            <a:r>
              <a:rPr lang="nl-BE" sz="3200" dirty="0"/>
              <a:t>Los </a:t>
            </a:r>
            <a:r>
              <a:rPr lang="nl-BE" sz="3200" dirty="0" err="1"/>
              <a:t>marinos</a:t>
            </a:r>
            <a:r>
              <a:rPr lang="nl-BE" sz="3200" dirty="0"/>
              <a:t> </a:t>
            </a:r>
            <a:r>
              <a:rPr lang="nl-BE" sz="3200" b="1" dirty="0"/>
              <a:t>se </a:t>
            </a:r>
            <a:r>
              <a:rPr lang="nl-BE" sz="3200" b="1" dirty="0" err="1"/>
              <a:t>zambulleron</a:t>
            </a:r>
            <a:r>
              <a:rPr lang="nl-BE" sz="3200" b="1" dirty="0"/>
              <a:t> a </a:t>
            </a:r>
            <a:r>
              <a:rPr lang="nl-BE" sz="3200" b="1" dirty="0" err="1"/>
              <a:t>cazar</a:t>
            </a:r>
            <a:r>
              <a:rPr lang="nl-BE" sz="3200" b="1" dirty="0"/>
              <a:t> </a:t>
            </a:r>
            <a:r>
              <a:rPr lang="nl-BE" sz="3200" dirty="0" err="1"/>
              <a:t>activamente</a:t>
            </a:r>
            <a:r>
              <a:rPr lang="nl-BE" sz="3200" dirty="0"/>
              <a:t> </a:t>
            </a:r>
            <a:r>
              <a:rPr lang="nl-BE" sz="3200" dirty="0" err="1"/>
              <a:t>peces</a:t>
            </a:r>
            <a:r>
              <a:rPr lang="nl-BE" sz="3200" dirty="0"/>
              <a:t>.</a:t>
            </a:r>
          </a:p>
          <a:p>
            <a:pPr lvl="4"/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“De mariniers </a:t>
            </a:r>
            <a:r>
              <a:rPr lang="nl-BE" sz="3200" b="1" i="1" dirty="0">
                <a:solidFill>
                  <a:schemeClr val="bg1">
                    <a:lumMod val="50000"/>
                  </a:schemeClr>
                </a:solidFill>
              </a:rPr>
              <a:t>doken om </a:t>
            </a:r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actief op vissen </a:t>
            </a:r>
            <a:r>
              <a:rPr lang="nl-BE" sz="3200" b="1" i="1" dirty="0">
                <a:solidFill>
                  <a:schemeClr val="bg1">
                    <a:lumMod val="50000"/>
                  </a:schemeClr>
                </a:solidFill>
              </a:rPr>
              <a:t>te jagen</a:t>
            </a:r>
            <a:r>
              <a:rPr lang="nl-BE" sz="32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2BA0B8-223A-4E8E-9A68-BA0DEE182A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15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5A9467-6520-4726-BDD4-DF9C99BD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087" y="1047578"/>
            <a:ext cx="1247526" cy="12419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ADEF1E-0927-47E8-B60B-31577F78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087" y="4785917"/>
            <a:ext cx="1247526" cy="12419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D3564DD-D855-4332-8946-BA9F6ECC8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995" y="8351672"/>
            <a:ext cx="1247526" cy="119406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124941B-014F-4769-B8E1-73615809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087" y="2955491"/>
            <a:ext cx="1247526" cy="119406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D19FC37-092C-47A5-B67A-750B2E56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087" y="6580775"/>
            <a:ext cx="1247526" cy="11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9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ED349-B88A-4295-8CA0-62AE003F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331" y="1084418"/>
            <a:ext cx="10662926" cy="75847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1. Productiviteit: inleiding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2. De inchoatieve constructie in het Spaans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3. Onderzoeksvragen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4. Methodologie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5. Selectieproces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b="1" dirty="0">
                <a:solidFill>
                  <a:srgbClr val="0070C0"/>
                </a:solidFill>
              </a:rPr>
              <a:t>6. Verkenning van de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7. Hiërarchische Cluster analyse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8. In de nabije toekomst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1B6E9B-2000-4126-986F-43A207AC3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5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649F378-2A06-4F21-9A05-B4694463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>6. Verkenning van de data (1)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513455-CAC4-4043-8FD3-A17026A2E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17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0EB5EE-9892-4DDD-88F9-9820E1EDC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0" y="1115693"/>
            <a:ext cx="5693589" cy="83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c99f0cd9d_3_1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nl-BE" cap="small" dirty="0"/>
              <a:t>6.Verkenning van de data (2)</a:t>
            </a:r>
            <a:endParaRPr cap="small" dirty="0"/>
          </a:p>
        </p:txBody>
      </p:sp>
      <p:sp>
        <p:nvSpPr>
          <p:cNvPr id="256" name="Google Shape;256;g6c99f0cd9d_3_18"/>
          <p:cNvSpPr txBox="1">
            <a:spLocks noGrp="1"/>
          </p:cNvSpPr>
          <p:nvPr>
            <p:ph type="body" idx="1"/>
          </p:nvPr>
        </p:nvSpPr>
        <p:spPr>
          <a:xfrm>
            <a:off x="835824" y="1194363"/>
            <a:ext cx="16184849" cy="775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</p:txBody>
      </p:sp>
      <p:sp>
        <p:nvSpPr>
          <p:cNvPr id="257" name="Google Shape;257;g6c99f0cd9d_3_1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18</a:t>
            </a:fld>
            <a:endParaRPr/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E94B5CED-2FBB-4559-B65C-09B3FE870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042237"/>
              </p:ext>
            </p:extLst>
          </p:nvPr>
        </p:nvGraphicFramePr>
        <p:xfrm>
          <a:off x="2466098" y="1124397"/>
          <a:ext cx="13585372" cy="837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335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c99f0cd9d_3_1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nl-BE" cap="small" dirty="0"/>
              <a:t>6. Verkenning van de data (3)</a:t>
            </a:r>
            <a:endParaRPr cap="small" dirty="0"/>
          </a:p>
        </p:txBody>
      </p:sp>
      <p:sp>
        <p:nvSpPr>
          <p:cNvPr id="256" name="Google Shape;256;g6c99f0cd9d_3_18"/>
          <p:cNvSpPr txBox="1">
            <a:spLocks noGrp="1"/>
          </p:cNvSpPr>
          <p:nvPr>
            <p:ph type="body" idx="1"/>
          </p:nvPr>
        </p:nvSpPr>
        <p:spPr>
          <a:xfrm>
            <a:off x="835824" y="1194363"/>
            <a:ext cx="16184849" cy="775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lang="nl-BE"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</p:txBody>
      </p:sp>
      <p:sp>
        <p:nvSpPr>
          <p:cNvPr id="257" name="Google Shape;257;g6c99f0cd9d_3_1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19</a:t>
            </a:fld>
            <a:endParaRPr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AD963BE6-EC47-4913-A527-4258DB584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550114"/>
              </p:ext>
            </p:extLst>
          </p:nvPr>
        </p:nvGraphicFramePr>
        <p:xfrm>
          <a:off x="3141402" y="1194363"/>
          <a:ext cx="11573692" cy="775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776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ED349-B88A-4295-8CA0-62AE003F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331" y="1084418"/>
            <a:ext cx="10205726" cy="75847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4000" b="1" dirty="0">
                <a:solidFill>
                  <a:srgbClr val="0070C0"/>
                </a:solidFill>
              </a:rPr>
              <a:t>1. Productiviteit: inleiding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000" dirty="0">
                <a:solidFill>
                  <a:srgbClr val="0070C0"/>
                </a:solidFill>
              </a:rPr>
              <a:t>2. De inchoatieve constructie in het Spaans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000" dirty="0">
                <a:solidFill>
                  <a:srgbClr val="0070C0"/>
                </a:solidFill>
              </a:rPr>
              <a:t>3. Onderzoeksvragen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000" dirty="0">
                <a:solidFill>
                  <a:srgbClr val="0070C0"/>
                </a:solidFill>
              </a:rPr>
              <a:t>4. Methodologie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000" dirty="0">
                <a:solidFill>
                  <a:srgbClr val="0070C0"/>
                </a:solidFill>
              </a:rPr>
              <a:t>5. Selectieproces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000" dirty="0">
                <a:solidFill>
                  <a:srgbClr val="0070C0"/>
                </a:solidFill>
              </a:rPr>
              <a:t>6. Verkenning van de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000" dirty="0">
                <a:solidFill>
                  <a:srgbClr val="0070C0"/>
                </a:solidFill>
              </a:rPr>
              <a:t>7. Hiërarchische Cluster analyse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l-BE" sz="4000" dirty="0">
                <a:solidFill>
                  <a:srgbClr val="0070C0"/>
                </a:solidFill>
              </a:rPr>
              <a:t>8. In de nabije toekomst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1B6E9B-2000-4126-986F-43A207AC3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921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5D12A-068A-4977-A15F-CCC86A0B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>6. Verkenning van de data (4)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72EA0D-D576-44C9-81B1-635AC69291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20</a:t>
            </a:fld>
            <a:endParaRPr lang="nl-BE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D8641E7A-A46F-4DF5-95DC-BF6FCE4E5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99878"/>
              </p:ext>
            </p:extLst>
          </p:nvPr>
        </p:nvGraphicFramePr>
        <p:xfrm>
          <a:off x="2090531" y="930729"/>
          <a:ext cx="14107886" cy="853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40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16E85-19FC-4B48-BE44-6B5AF998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>6. Verkenning van de data (5)</a:t>
            </a:r>
            <a:endParaRPr lang="nl-BE" b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9E3EE3-4B9D-418C-B451-CD627FF881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21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E041ECC-A56E-4E3A-A90E-43E348854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87" y="1814000"/>
            <a:ext cx="11893841" cy="287516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142501-256F-4122-B5C8-BD4DF2E2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087" y="5623680"/>
            <a:ext cx="11893845" cy="28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44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16E85-19FC-4B48-BE44-6B5AF998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cap="small" dirty="0"/>
              <a:t>6. Verkenning van de data (6)</a:t>
            </a:r>
            <a:endParaRPr lang="nl-BE" b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9E3EE3-4B9D-418C-B451-CD627FF881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22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EF8BCE-60E9-40A7-B5AD-5E23FF0A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9" y="5168864"/>
            <a:ext cx="13420357" cy="32702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2363E5-EDE6-4B1D-8CFA-E6AC7341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37" y="1389028"/>
            <a:ext cx="13065152" cy="32702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5F10575-7D1F-4620-B2EB-2DECFC264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485" y="1372986"/>
            <a:ext cx="2742096" cy="34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1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CC0DBB-8270-4A8B-9B9E-F06D573ABE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23</a:t>
            </a:fld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4224320-3E45-450D-9F4F-5F8185FA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252413"/>
            <a:ext cx="15705137" cy="863600"/>
          </a:xfrm>
        </p:spPr>
        <p:txBody>
          <a:bodyPr/>
          <a:lstStyle/>
          <a:p>
            <a:r>
              <a:rPr lang="nl-BE" cap="small" dirty="0"/>
              <a:t>6. </a:t>
            </a:r>
            <a:r>
              <a:rPr lang="nl-BE" cap="small" dirty="0" err="1"/>
              <a:t>Hapaxes</a:t>
            </a:r>
            <a:r>
              <a:rPr lang="nl-BE" cap="small" dirty="0"/>
              <a:t>: Micro VS Macro - level</a:t>
            </a:r>
            <a:endParaRPr lang="nl-BE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6813E2D-B348-4AEE-94B9-E1942CB4A528}"/>
              </a:ext>
            </a:extLst>
          </p:cNvPr>
          <p:cNvSpPr txBox="1"/>
          <p:nvPr/>
        </p:nvSpPr>
        <p:spPr>
          <a:xfrm>
            <a:off x="946485" y="1546323"/>
            <a:ext cx="1597902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l-BE" dirty="0"/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sz="2400" dirty="0"/>
              <a:t>La </a:t>
            </a:r>
            <a:r>
              <a:rPr lang="nl-BE" sz="2400" dirty="0" err="1"/>
              <a:t>gente</a:t>
            </a:r>
            <a:r>
              <a:rPr lang="nl-BE" sz="2400" dirty="0"/>
              <a:t> </a:t>
            </a:r>
            <a:r>
              <a:rPr lang="nl-BE" sz="2400" b="1" dirty="0" err="1"/>
              <a:t>echa</a:t>
            </a:r>
            <a:r>
              <a:rPr lang="nl-BE" sz="2400" b="1" dirty="0"/>
              <a:t> a </a:t>
            </a:r>
            <a:r>
              <a:rPr lang="nl-BE" sz="2400" b="1" dirty="0" err="1">
                <a:highlight>
                  <a:srgbClr val="F1A42B"/>
                </a:highlight>
              </a:rPr>
              <a:t>conocer</a:t>
            </a:r>
            <a:r>
              <a:rPr lang="nl-BE" sz="2400" b="1" dirty="0"/>
              <a:t> </a:t>
            </a:r>
            <a:r>
              <a:rPr lang="nl-BE" sz="2400" dirty="0" err="1"/>
              <a:t>este</a:t>
            </a:r>
            <a:r>
              <a:rPr lang="nl-BE" sz="2400" dirty="0"/>
              <a:t> </a:t>
            </a:r>
            <a:r>
              <a:rPr lang="nl-BE" sz="2400" dirty="0" err="1"/>
              <a:t>hermoso</a:t>
            </a:r>
            <a:r>
              <a:rPr lang="nl-BE" sz="2400" dirty="0"/>
              <a:t> </a:t>
            </a:r>
            <a:r>
              <a:rPr lang="nl-BE" sz="2400" dirty="0" err="1"/>
              <a:t>pedazo</a:t>
            </a:r>
            <a:r>
              <a:rPr lang="nl-BE" sz="2400" dirty="0"/>
              <a:t> del </a:t>
            </a:r>
            <a:r>
              <a:rPr lang="nl-BE" sz="2400" dirty="0" err="1"/>
              <a:t>mundo</a:t>
            </a:r>
            <a:r>
              <a:rPr lang="nl-BE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“Men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begint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 dit mooie stukje van de wereld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te kennen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  <a:p>
            <a:pPr marL="285750" indent="-285750">
              <a:buFontTx/>
              <a:buChar char="-"/>
            </a:pPr>
            <a:endParaRPr lang="nl-BE" sz="2400" i="1" dirty="0"/>
          </a:p>
          <a:p>
            <a:pPr marL="285750" indent="-285750">
              <a:buFontTx/>
              <a:buChar char="-"/>
            </a:pPr>
            <a:r>
              <a:rPr lang="es-ES" sz="2400" i="1" dirty="0"/>
              <a:t> Durante la semana santa </a:t>
            </a:r>
            <a:r>
              <a:rPr lang="nl-BE" sz="2400" b="1" i="1" dirty="0" err="1"/>
              <a:t>comienzan</a:t>
            </a:r>
            <a:r>
              <a:rPr lang="nl-BE" sz="2400" b="1" i="1" dirty="0"/>
              <a:t> a </a:t>
            </a:r>
            <a:r>
              <a:rPr lang="nl-BE" sz="2400" b="1" i="1" dirty="0" err="1">
                <a:highlight>
                  <a:srgbClr val="F1A42B"/>
                </a:highlight>
              </a:rPr>
              <a:t>conocer</a:t>
            </a:r>
            <a:r>
              <a:rPr lang="nl-BE" sz="2400" b="1" i="1" dirty="0"/>
              <a:t> </a:t>
            </a:r>
            <a:r>
              <a:rPr lang="nl-BE" sz="2400" i="1" dirty="0"/>
              <a:t>a</a:t>
            </a:r>
            <a:r>
              <a:rPr lang="es-ES" sz="2400" i="1" dirty="0"/>
              <a:t>lgunos datos turísticos en España.</a:t>
            </a:r>
          </a:p>
          <a:p>
            <a:pPr marL="285750" indent="-285750">
              <a:buFontTx/>
              <a:buChar char="-"/>
            </a:pP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“Tijdens de Paasvakantie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beginnen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 ze enkele toeristische zaken in Spanje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te kennen 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  <a:p>
            <a:pPr marL="285750" indent="-285750">
              <a:buFontTx/>
              <a:buChar char="-"/>
            </a:pPr>
            <a:endParaRPr lang="es-ES" sz="2400" i="1" dirty="0"/>
          </a:p>
          <a:p>
            <a:pPr marL="285750" indent="-285750">
              <a:buFontTx/>
              <a:buChar char="-"/>
            </a:pPr>
            <a:r>
              <a:rPr lang="es-ES" sz="2400" i="1" dirty="0"/>
              <a:t>Más adelante </a:t>
            </a:r>
            <a:r>
              <a:rPr lang="es-ES" sz="2400" b="1" i="1" dirty="0"/>
              <a:t>se embarca a </a:t>
            </a:r>
            <a:r>
              <a:rPr lang="es-ES" sz="2400" b="1" i="1" dirty="0">
                <a:highlight>
                  <a:srgbClr val="F1A42B"/>
                </a:highlight>
              </a:rPr>
              <a:t>conocer</a:t>
            </a:r>
            <a:r>
              <a:rPr lang="es-ES" sz="2400" b="1" i="1" dirty="0"/>
              <a:t> </a:t>
            </a:r>
            <a:r>
              <a:rPr lang="es-ES" sz="2400" i="1" dirty="0"/>
              <a:t>diferentes proyectos en otras ciudades como Madrid.</a:t>
            </a:r>
          </a:p>
          <a:p>
            <a:pPr marL="285750" indent="-285750">
              <a:buFontTx/>
              <a:buChar char="-"/>
            </a:pP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“Later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begon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 hij/zij verschillende projecten in andere steden, zoals Madrid,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te kennen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  <a:endParaRPr lang="nl-BE" sz="2400" i="1" dirty="0"/>
          </a:p>
          <a:p>
            <a:pPr marL="285750" indent="-285750">
              <a:buFontTx/>
              <a:buChar char="-"/>
            </a:pPr>
            <a:endParaRPr lang="nl-BE" sz="2400" i="1" dirty="0"/>
          </a:p>
          <a:p>
            <a:pPr marL="285750" indent="-285750">
              <a:buFontTx/>
              <a:buChar char="-"/>
            </a:pPr>
            <a:r>
              <a:rPr lang="es-ES" sz="2400" i="1" dirty="0"/>
              <a:t>Los usuarios </a:t>
            </a:r>
            <a:r>
              <a:rPr lang="es-ES" sz="2400" b="1" i="1" dirty="0"/>
              <a:t>empiezan a </a:t>
            </a:r>
            <a:r>
              <a:rPr lang="es-ES" sz="2400" b="1" i="1" dirty="0">
                <a:highlight>
                  <a:srgbClr val="F1A42B"/>
                </a:highlight>
              </a:rPr>
              <a:t>conocer</a:t>
            </a:r>
            <a:r>
              <a:rPr lang="es-ES" sz="2400" b="1" i="1" dirty="0"/>
              <a:t> </a:t>
            </a:r>
            <a:r>
              <a:rPr lang="es-ES" sz="2400" i="1" dirty="0"/>
              <a:t>el mundo de la informática.</a:t>
            </a:r>
            <a:endParaRPr lang="nl-BE" sz="2400" i="1" dirty="0"/>
          </a:p>
          <a:p>
            <a:pPr marL="285750" indent="-285750">
              <a:buFontTx/>
              <a:buChar char="-"/>
            </a:pP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“De gebruikers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beginnen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 de wereld van informatica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te kennen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  <a:p>
            <a:pPr marL="285750" indent="-285750">
              <a:buFontTx/>
              <a:buChar char="-"/>
            </a:pPr>
            <a:endParaRPr lang="nl-BE" sz="2400" i="1" dirty="0"/>
          </a:p>
          <a:p>
            <a:pPr marL="285750" indent="-285750">
              <a:buFontTx/>
              <a:buChar char="-"/>
            </a:pPr>
            <a:endParaRPr lang="nl-BE" i="1" dirty="0"/>
          </a:p>
          <a:p>
            <a:pPr marL="285750" indent="-285750">
              <a:buFontTx/>
              <a:buChar char="-"/>
            </a:pPr>
            <a:endParaRPr lang="nl-BE" i="1" dirty="0"/>
          </a:p>
          <a:p>
            <a:pPr marL="285750" indent="-285750">
              <a:buFontTx/>
              <a:buChar char="-"/>
            </a:pPr>
            <a:endParaRPr lang="nl-BE" i="1" dirty="0"/>
          </a:p>
          <a:p>
            <a:pPr marL="285750" indent="-285750">
              <a:buFontTx/>
              <a:buChar char="-"/>
            </a:pPr>
            <a:endParaRPr lang="nl-BE" i="1" dirty="0"/>
          </a:p>
          <a:p>
            <a:pPr marL="285750" indent="-285750">
              <a:buFontTx/>
              <a:buChar char="-"/>
            </a:pPr>
            <a:r>
              <a:rPr lang="nl-BE" sz="2400" i="1" dirty="0"/>
              <a:t>El </a:t>
            </a:r>
            <a:r>
              <a:rPr lang="nl-BE" sz="2400" i="1" dirty="0" err="1"/>
              <a:t>perro</a:t>
            </a:r>
            <a:r>
              <a:rPr lang="nl-BE" sz="2400" i="1" dirty="0"/>
              <a:t> </a:t>
            </a:r>
            <a:r>
              <a:rPr lang="nl-BE" sz="2400" b="1" i="1" dirty="0"/>
              <a:t>se echó a </a:t>
            </a:r>
            <a:r>
              <a:rPr lang="nl-BE" sz="2400" b="1" i="1" dirty="0" err="1"/>
              <a:t>gemir</a:t>
            </a:r>
            <a:r>
              <a:rPr lang="nl-BE" sz="2400" b="1" i="1" dirty="0"/>
              <a:t>, </a:t>
            </a:r>
            <a:r>
              <a:rPr lang="nl-BE" sz="2400" i="1" dirty="0" err="1"/>
              <a:t>pero</a:t>
            </a:r>
            <a:r>
              <a:rPr lang="nl-BE" sz="2400" i="1" dirty="0"/>
              <a:t> no se </a:t>
            </a:r>
            <a:r>
              <a:rPr lang="nl-BE" sz="2400" i="1" dirty="0" err="1"/>
              <a:t>escondió</a:t>
            </a:r>
            <a:r>
              <a:rPr lang="nl-BE" sz="2400" i="1" dirty="0"/>
              <a:t>.</a:t>
            </a:r>
          </a:p>
          <a:p>
            <a:pPr marL="285750" indent="-285750">
              <a:buFontTx/>
              <a:buChar char="-"/>
            </a:pP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“De hond </a:t>
            </a:r>
            <a:r>
              <a:rPr lang="nl-BE" sz="2400" b="1" i="1" dirty="0">
                <a:solidFill>
                  <a:schemeClr val="bg1">
                    <a:lumMod val="50000"/>
                  </a:schemeClr>
                </a:solidFill>
              </a:rPr>
              <a:t>begon te grommen</a:t>
            </a:r>
            <a:r>
              <a:rPr lang="nl-BE" sz="2400" i="1" dirty="0">
                <a:solidFill>
                  <a:schemeClr val="bg1">
                    <a:lumMod val="50000"/>
                  </a:schemeClr>
                </a:solidFill>
              </a:rPr>
              <a:t>, maar verstopte zich niet.”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2D87EE-435A-4832-B4B7-5770D29C9D24}"/>
              </a:ext>
            </a:extLst>
          </p:cNvPr>
          <p:cNvSpPr txBox="1"/>
          <p:nvPr/>
        </p:nvSpPr>
        <p:spPr>
          <a:xfrm>
            <a:off x="830263" y="1223158"/>
            <a:ext cx="867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u="sng" dirty="0">
                <a:solidFill>
                  <a:schemeClr val="bg2"/>
                </a:solidFill>
              </a:rPr>
              <a:t>1) </a:t>
            </a:r>
            <a:r>
              <a:rPr lang="nl-BE" sz="3600" u="sng" dirty="0" err="1">
                <a:solidFill>
                  <a:schemeClr val="bg2"/>
                </a:solidFill>
              </a:rPr>
              <a:t>Hapaxes</a:t>
            </a:r>
            <a:r>
              <a:rPr lang="nl-BE" sz="3600" u="sng" dirty="0">
                <a:solidFill>
                  <a:schemeClr val="bg2"/>
                </a:solidFill>
              </a:rPr>
              <a:t>: Micro-level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F30F94-95CF-4DE4-831D-17E1CCCFF24D}"/>
              </a:ext>
            </a:extLst>
          </p:cNvPr>
          <p:cNvSpPr txBox="1"/>
          <p:nvPr/>
        </p:nvSpPr>
        <p:spPr>
          <a:xfrm>
            <a:off x="946485" y="6375220"/>
            <a:ext cx="867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u="sng" dirty="0">
                <a:solidFill>
                  <a:schemeClr val="bg2"/>
                </a:solidFill>
              </a:rPr>
              <a:t>2) </a:t>
            </a:r>
            <a:r>
              <a:rPr lang="nl-BE" sz="3600" u="sng" dirty="0" err="1">
                <a:solidFill>
                  <a:schemeClr val="bg2"/>
                </a:solidFill>
              </a:rPr>
              <a:t>Hapaxes</a:t>
            </a:r>
            <a:r>
              <a:rPr lang="nl-BE" sz="3600" u="sng" dirty="0">
                <a:solidFill>
                  <a:schemeClr val="bg2"/>
                </a:solidFill>
              </a:rPr>
              <a:t>: Macro-level</a:t>
            </a:r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8992F7E4-85D0-4A4B-AD9F-6B7251430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45259"/>
              </p:ext>
            </p:extLst>
          </p:nvPr>
        </p:nvGraphicFramePr>
        <p:xfrm>
          <a:off x="9149348" y="6375220"/>
          <a:ext cx="8035508" cy="3035806"/>
        </p:xfrm>
        <a:graphic>
          <a:graphicData uri="http://schemas.openxmlformats.org/drawingml/2006/table">
            <a:tbl>
              <a:tblPr firstRow="1" bandRow="1">
                <a:tableStyleId>{633ABB31-2133-4ED1-955E-AA242CA9472D}</a:tableStyleId>
              </a:tblPr>
              <a:tblGrid>
                <a:gridCol w="2159084">
                  <a:extLst>
                    <a:ext uri="{9D8B030D-6E8A-4147-A177-3AD203B41FA5}">
                      <a16:colId xmlns:a16="http://schemas.microsoft.com/office/drawing/2014/main" val="215631381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3194034190"/>
                    </a:ext>
                  </a:extLst>
                </a:gridCol>
                <a:gridCol w="2245895">
                  <a:extLst>
                    <a:ext uri="{9D8B030D-6E8A-4147-A177-3AD203B41FA5}">
                      <a16:colId xmlns:a16="http://schemas.microsoft.com/office/drawing/2014/main" val="2737992195"/>
                    </a:ext>
                  </a:extLst>
                </a:gridCol>
                <a:gridCol w="2090487">
                  <a:extLst>
                    <a:ext uri="{9D8B030D-6E8A-4147-A177-3AD203B41FA5}">
                      <a16:colId xmlns:a16="http://schemas.microsoft.com/office/drawing/2014/main" val="446221884"/>
                    </a:ext>
                  </a:extLst>
                </a:gridCol>
              </a:tblGrid>
              <a:tr h="1217675">
                <a:tc>
                  <a:txBody>
                    <a:bodyPr/>
                    <a:lstStyle/>
                    <a:p>
                      <a:pPr algn="ctr"/>
                      <a:endParaRPr lang="nl-BE" sz="2400" b="1" dirty="0"/>
                    </a:p>
                    <a:p>
                      <a:pPr algn="ctr"/>
                      <a:r>
                        <a:rPr lang="nl-BE" sz="2400" b="1" dirty="0"/>
                        <a:t>Infinitief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400" b="1" dirty="0"/>
                    </a:p>
                    <a:p>
                      <a:pPr algn="ctr"/>
                      <a:r>
                        <a:rPr lang="nl-BE" sz="2400" b="1" dirty="0"/>
                        <a:t>Aantal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/>
                        <a:t>Hoeveel </a:t>
                      </a:r>
                    </a:p>
                    <a:p>
                      <a:pPr algn="ctr"/>
                      <a:r>
                        <a:rPr lang="nl-BE" sz="2400" b="1" dirty="0"/>
                        <a:t>Hulpwerk-</a:t>
                      </a:r>
                    </a:p>
                    <a:p>
                      <a:pPr algn="ctr"/>
                      <a:r>
                        <a:rPr lang="nl-BE" sz="2400" b="1" dirty="0"/>
                        <a:t>woorden?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/>
                        <a:t>Welke</a:t>
                      </a:r>
                    </a:p>
                    <a:p>
                      <a:pPr algn="ctr"/>
                      <a:r>
                        <a:rPr lang="nl-BE" sz="2400" b="1" dirty="0"/>
                        <a:t>Hulpwerk-</a:t>
                      </a:r>
                    </a:p>
                    <a:p>
                      <a:pPr algn="ctr"/>
                      <a:r>
                        <a:rPr lang="nl-BE" sz="2400" b="1" dirty="0"/>
                        <a:t>Woorden?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19213"/>
                  </a:ext>
                </a:extLst>
              </a:tr>
              <a:tr h="1360931">
                <a:tc>
                  <a:txBody>
                    <a:bodyPr/>
                    <a:lstStyle/>
                    <a:p>
                      <a:pPr algn="ctr"/>
                      <a:endParaRPr lang="nl-BE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nl-BE" sz="2400" b="1" dirty="0" err="1">
                          <a:solidFill>
                            <a:schemeClr val="bg2"/>
                          </a:solidFill>
                        </a:rPr>
                        <a:t>conocer</a:t>
                      </a:r>
                      <a:endParaRPr lang="nl-BE" sz="2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1A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nl-BE" sz="2400" b="1" dirty="0">
                          <a:solidFill>
                            <a:schemeClr val="bg2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rgbClr val="F1A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nl-BE" sz="2400" b="1" dirty="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F1A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1" dirty="0" err="1">
                          <a:solidFill>
                            <a:schemeClr val="bg2"/>
                          </a:solidFill>
                        </a:rPr>
                        <a:t>comenzar</a:t>
                      </a:r>
                      <a:r>
                        <a:rPr lang="nl-BE" sz="1800" b="1" dirty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nl-BE" sz="1800" b="1" dirty="0" err="1">
                          <a:solidFill>
                            <a:schemeClr val="bg2"/>
                          </a:solidFill>
                        </a:rPr>
                        <a:t>echar</a:t>
                      </a:r>
                      <a:r>
                        <a:rPr lang="nl-BE" sz="1800" b="1" dirty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nl-BE" sz="1800" b="1" dirty="0" err="1">
                          <a:solidFill>
                            <a:schemeClr val="bg2"/>
                          </a:solidFill>
                        </a:rPr>
                        <a:t>empezar</a:t>
                      </a:r>
                      <a:r>
                        <a:rPr lang="nl-BE" sz="1800" b="1" dirty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nl-BE" sz="1800" b="1" dirty="0" err="1">
                          <a:solidFill>
                            <a:schemeClr val="bg2"/>
                          </a:solidFill>
                        </a:rPr>
                        <a:t>embarcar</a:t>
                      </a:r>
                      <a:r>
                        <a:rPr lang="nl-BE" sz="1800" b="1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BE" sz="1800" b="1" dirty="0" err="1">
                          <a:solidFill>
                            <a:schemeClr val="bg2"/>
                          </a:solidFill>
                        </a:rPr>
                        <a:t>iniciar</a:t>
                      </a:r>
                      <a:r>
                        <a:rPr lang="nl-BE" sz="1800" b="1" dirty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nl-BE" sz="1800" b="1" dirty="0" err="1">
                          <a:solidFill>
                            <a:schemeClr val="bg2"/>
                          </a:solidFill>
                        </a:rPr>
                        <a:t>largar</a:t>
                      </a:r>
                      <a:r>
                        <a:rPr lang="nl-BE" sz="1800" b="1" dirty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nl-BE" sz="1800" b="1" dirty="0" err="1">
                          <a:solidFill>
                            <a:schemeClr val="bg2"/>
                          </a:solidFill>
                        </a:rPr>
                        <a:t>principiar</a:t>
                      </a:r>
                      <a:r>
                        <a:rPr lang="nl-BE" sz="1800" b="1" dirty="0">
                          <a:solidFill>
                            <a:schemeClr val="bg2"/>
                          </a:solidFill>
                        </a:rPr>
                        <a:t>, </a:t>
                      </a:r>
                    </a:p>
                  </a:txBody>
                  <a:tcPr>
                    <a:solidFill>
                      <a:srgbClr val="F1A4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65458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err="1">
                          <a:solidFill>
                            <a:schemeClr val="bg2"/>
                          </a:solidFill>
                        </a:rPr>
                        <a:t>gemir</a:t>
                      </a:r>
                      <a:r>
                        <a:rPr lang="nl-BE" sz="2400" b="1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F1A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1A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1A4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err="1">
                          <a:solidFill>
                            <a:schemeClr val="bg2"/>
                          </a:solidFill>
                        </a:rPr>
                        <a:t>echar</a:t>
                      </a:r>
                      <a:endParaRPr lang="nl-BE" sz="24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1A4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8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69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A41C1-CD79-4FF5-A4EE-CB551DCA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8" y="298500"/>
            <a:ext cx="16400105" cy="863693"/>
          </a:xfrm>
        </p:spPr>
        <p:txBody>
          <a:bodyPr/>
          <a:lstStyle/>
          <a:p>
            <a:r>
              <a:rPr lang="nl-BE" dirty="0"/>
              <a:t>En wat met de (productiviteit van de) infinitieven (1) 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3000A37-47FA-4D96-9A7E-E721AB80F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24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00792A-82EB-4A8A-950C-98B73279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08" y="1270476"/>
            <a:ext cx="3860884" cy="819751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710FEE-5C98-462B-848B-611CC8ABC27B}"/>
              </a:ext>
            </a:extLst>
          </p:cNvPr>
          <p:cNvSpPr txBox="1"/>
          <p:nvPr/>
        </p:nvSpPr>
        <p:spPr>
          <a:xfrm>
            <a:off x="7228303" y="1646656"/>
            <a:ext cx="985654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800" i="1" dirty="0"/>
              <a:t>Mi mama </a:t>
            </a:r>
            <a:r>
              <a:rPr lang="nl-BE" sz="2800" b="1" i="1" dirty="0"/>
              <a:t>se echó a </a:t>
            </a:r>
            <a:r>
              <a:rPr lang="nl-BE" sz="2800" b="1" i="1" dirty="0" err="1"/>
              <a:t>llorar</a:t>
            </a:r>
            <a:r>
              <a:rPr lang="nl-BE" sz="2800" i="1" dirty="0"/>
              <a:t>.</a:t>
            </a:r>
          </a:p>
          <a:p>
            <a:pPr marL="285750" indent="-285750">
              <a:buFontTx/>
              <a:buChar char="-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“Mijn moeder </a:t>
            </a:r>
            <a:r>
              <a:rPr lang="nl-BE" sz="2800" b="1" i="1" dirty="0">
                <a:solidFill>
                  <a:schemeClr val="bg1">
                    <a:lumMod val="50000"/>
                  </a:schemeClr>
                </a:solidFill>
              </a:rPr>
              <a:t>begon te wenen</a:t>
            </a: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  <a:p>
            <a:pPr marL="285750" indent="-285750">
              <a:buFontTx/>
              <a:buChar char="-"/>
            </a:pPr>
            <a:endParaRPr lang="nl-BE" sz="2800" i="1" dirty="0"/>
          </a:p>
          <a:p>
            <a:pPr marL="285750" indent="-285750">
              <a:buFontTx/>
              <a:buChar char="-"/>
            </a:pPr>
            <a:r>
              <a:rPr lang="nl-BE" sz="2800" i="1" dirty="0"/>
              <a:t>Ella </a:t>
            </a:r>
            <a:r>
              <a:rPr lang="nl-BE" sz="2800" b="1" i="1" dirty="0"/>
              <a:t>se </a:t>
            </a:r>
            <a:r>
              <a:rPr lang="nl-BE" sz="2800" b="1" i="1" dirty="0" err="1"/>
              <a:t>arranca</a:t>
            </a:r>
            <a:r>
              <a:rPr lang="nl-BE" sz="2800" b="1" i="1" dirty="0"/>
              <a:t> a </a:t>
            </a:r>
            <a:r>
              <a:rPr lang="nl-BE" sz="2800" b="1" i="1" dirty="0" err="1"/>
              <a:t>hacer</a:t>
            </a:r>
            <a:r>
              <a:rPr lang="nl-BE" sz="2800" b="1" i="1" dirty="0"/>
              <a:t> </a:t>
            </a:r>
            <a:r>
              <a:rPr lang="nl-BE" sz="2800" i="1" dirty="0" err="1"/>
              <a:t>un</a:t>
            </a:r>
            <a:r>
              <a:rPr lang="nl-BE" sz="2800" i="1" dirty="0"/>
              <a:t> playback de la </a:t>
            </a:r>
            <a:r>
              <a:rPr lang="nl-BE" sz="2800" i="1" dirty="0" err="1"/>
              <a:t>canción</a:t>
            </a:r>
            <a:r>
              <a:rPr lang="nl-BE" sz="2800" i="1" dirty="0"/>
              <a:t>.</a:t>
            </a:r>
          </a:p>
          <a:p>
            <a:pPr marL="285750" indent="-285750">
              <a:buFontTx/>
              <a:buChar char="-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“Ze </a:t>
            </a:r>
            <a:r>
              <a:rPr lang="nl-BE" sz="2800" b="1" i="1" dirty="0">
                <a:solidFill>
                  <a:schemeClr val="bg1">
                    <a:lumMod val="50000"/>
                  </a:schemeClr>
                </a:solidFill>
              </a:rPr>
              <a:t>begint</a:t>
            </a: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 een playback van het liedje </a:t>
            </a:r>
            <a:r>
              <a:rPr lang="nl-BE" sz="2800" b="1" i="1" dirty="0">
                <a:solidFill>
                  <a:schemeClr val="bg1">
                    <a:lumMod val="50000"/>
                  </a:schemeClr>
                </a:solidFill>
              </a:rPr>
              <a:t>te doen.</a:t>
            </a: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endParaRPr lang="nl-BE" sz="2800" i="1" dirty="0"/>
          </a:p>
          <a:p>
            <a:pPr marL="285750" indent="-285750">
              <a:buFontTx/>
              <a:buChar char="-"/>
            </a:pPr>
            <a:r>
              <a:rPr lang="nl-BE" sz="2800" i="1" dirty="0"/>
              <a:t>El Festival de Sarajevo </a:t>
            </a:r>
            <a:r>
              <a:rPr lang="nl-BE" sz="2800" b="1" i="1" dirty="0"/>
              <a:t>echó a </a:t>
            </a:r>
            <a:r>
              <a:rPr lang="nl-BE" sz="2800" b="1" i="1" dirty="0" err="1"/>
              <a:t>andar</a:t>
            </a:r>
            <a:r>
              <a:rPr lang="nl-BE" sz="2800" b="1" i="1" dirty="0"/>
              <a:t> </a:t>
            </a:r>
            <a:r>
              <a:rPr lang="nl-BE" sz="2800" i="1" dirty="0"/>
              <a:t>en 1995.</a:t>
            </a:r>
          </a:p>
          <a:p>
            <a:pPr marL="285750" indent="-285750">
              <a:buFontTx/>
              <a:buChar char="-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“Het Festival van Sarajevo </a:t>
            </a:r>
            <a:r>
              <a:rPr lang="nl-BE" sz="2800" b="1" i="1" dirty="0">
                <a:solidFill>
                  <a:schemeClr val="bg1">
                    <a:lumMod val="50000"/>
                  </a:schemeClr>
                </a:solidFill>
              </a:rPr>
              <a:t>begon plaats te vinden </a:t>
            </a: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in 1995.”</a:t>
            </a:r>
          </a:p>
          <a:p>
            <a:pPr marL="285750" indent="-285750">
              <a:buFontTx/>
              <a:buChar char="-"/>
            </a:pPr>
            <a:endParaRPr lang="nl-BE" sz="2800" i="1" dirty="0"/>
          </a:p>
          <a:p>
            <a:pPr marL="285750" indent="-285750">
              <a:buFontTx/>
              <a:buChar char="-"/>
            </a:pPr>
            <a:r>
              <a:rPr lang="nl-BE" sz="2800" b="1" i="1" dirty="0" err="1"/>
              <a:t>Comienza</a:t>
            </a:r>
            <a:r>
              <a:rPr lang="nl-BE" sz="2800" b="1" i="1" dirty="0"/>
              <a:t> a </a:t>
            </a:r>
            <a:r>
              <a:rPr lang="nl-BE" sz="2800" b="1" i="1" dirty="0" err="1"/>
              <a:t>trabajar</a:t>
            </a:r>
            <a:r>
              <a:rPr lang="nl-BE" sz="2800" b="1" i="1" dirty="0"/>
              <a:t> </a:t>
            </a:r>
            <a:r>
              <a:rPr lang="nl-BE" sz="2800" i="1" dirty="0"/>
              <a:t>en la firma “Stone &amp; Webster”.</a:t>
            </a:r>
          </a:p>
          <a:p>
            <a:pPr marL="285750" indent="-285750">
              <a:buFontTx/>
              <a:buChar char="-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Hij/Zij </a:t>
            </a:r>
            <a:r>
              <a:rPr lang="nl-BE" sz="2800" b="1" i="1" dirty="0">
                <a:solidFill>
                  <a:schemeClr val="bg1">
                    <a:lumMod val="50000"/>
                  </a:schemeClr>
                </a:solidFill>
              </a:rPr>
              <a:t>begint te werken </a:t>
            </a: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in het bedrijf ‘Stone &amp; Webster”. </a:t>
            </a:r>
          </a:p>
          <a:p>
            <a:pPr marL="285750" indent="-285750">
              <a:buFontTx/>
              <a:buChar char="-"/>
            </a:pPr>
            <a:endParaRPr lang="nl-BE" sz="2800" i="1" dirty="0"/>
          </a:p>
          <a:p>
            <a:pPr marL="285750" indent="-285750">
              <a:buFontTx/>
              <a:buChar char="-"/>
            </a:pPr>
            <a:r>
              <a:rPr lang="nl-BE" sz="2800" i="1" dirty="0" err="1"/>
              <a:t>Salgo</a:t>
            </a:r>
            <a:r>
              <a:rPr lang="nl-BE" sz="2800" i="1" dirty="0"/>
              <a:t> a la </a:t>
            </a:r>
            <a:r>
              <a:rPr lang="nl-BE" sz="2800" i="1" dirty="0" err="1"/>
              <a:t>calle</a:t>
            </a:r>
            <a:r>
              <a:rPr lang="nl-BE" sz="2800" i="1" dirty="0"/>
              <a:t> y </a:t>
            </a:r>
            <a:r>
              <a:rPr lang="nl-BE" sz="2800" b="1" i="1" dirty="0" err="1"/>
              <a:t>empiezo</a:t>
            </a:r>
            <a:r>
              <a:rPr lang="nl-BE" sz="2800" b="1" i="1" dirty="0"/>
              <a:t> a </a:t>
            </a:r>
            <a:r>
              <a:rPr lang="nl-BE" sz="2800" b="1" i="1" dirty="0" err="1"/>
              <a:t>correr</a:t>
            </a:r>
            <a:r>
              <a:rPr lang="nl-BE" sz="2800" i="1" dirty="0"/>
              <a:t>.</a:t>
            </a:r>
          </a:p>
          <a:p>
            <a:pPr marL="285750" indent="-285750">
              <a:buFontTx/>
              <a:buChar char="-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“Ik ga naar buiten op straat en </a:t>
            </a:r>
            <a:r>
              <a:rPr lang="nl-BE" sz="2800" b="1" i="1" dirty="0">
                <a:solidFill>
                  <a:schemeClr val="bg1">
                    <a:lumMod val="50000"/>
                  </a:schemeClr>
                </a:solidFill>
              </a:rPr>
              <a:t>begin te lopen</a:t>
            </a: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  <a:p>
            <a:pPr marL="285750" indent="-285750">
              <a:buFontTx/>
              <a:buChar char="-"/>
            </a:pP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3905575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A41C1-CD79-4FF5-A4EE-CB551DCA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17" y="252000"/>
            <a:ext cx="16341894" cy="863693"/>
          </a:xfrm>
        </p:spPr>
        <p:txBody>
          <a:bodyPr/>
          <a:lstStyle/>
          <a:p>
            <a:r>
              <a:rPr lang="nl-BE" dirty="0"/>
              <a:t>En wat met de (productiviteit van de) infinitieven (2) 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3000A37-47FA-4D96-9A7E-E721AB80F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25</a:t>
            </a:fld>
            <a:endParaRPr lang="nl-BE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8D5C0F89-C243-45B6-B966-6693F7686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276491"/>
              </p:ext>
            </p:extLst>
          </p:nvPr>
        </p:nvGraphicFramePr>
        <p:xfrm>
          <a:off x="2718449" y="1365869"/>
          <a:ext cx="13169251" cy="813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25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A41C1-CD79-4FF5-A4EE-CB551DCA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7" y="252000"/>
            <a:ext cx="16639736" cy="863693"/>
          </a:xfrm>
        </p:spPr>
        <p:txBody>
          <a:bodyPr/>
          <a:lstStyle/>
          <a:p>
            <a:r>
              <a:rPr lang="nl-BE" dirty="0"/>
              <a:t>En wat met de (productiviteit van de) infinitieven (3) 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3000A37-47FA-4D96-9A7E-E721AB80F7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26</a:t>
            </a:fld>
            <a:endParaRPr lang="nl-BE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3D774098-E086-4551-8CBA-4C833BF60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543050"/>
              </p:ext>
            </p:extLst>
          </p:nvPr>
        </p:nvGraphicFramePr>
        <p:xfrm>
          <a:off x="2628900" y="1436914"/>
          <a:ext cx="13177157" cy="770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098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ED349-B88A-4295-8CA0-62AE003F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331" y="1084418"/>
            <a:ext cx="10662926" cy="75847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1. Productiviteit: inleiding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2. De inchoatieve constructie in het Spaans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3. Onderzoeksvragen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4. Methodologie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5. Selectieproces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6. Verkenning van de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b="1" dirty="0">
                <a:solidFill>
                  <a:srgbClr val="0070C0"/>
                </a:solidFill>
              </a:rPr>
              <a:t>7. Hiërarchische Cluster analyse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8. In de nabije toekomst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1B6E9B-2000-4126-986F-43A207AC3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160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EBF81-33EB-497C-BE03-0DE9EAAC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</a:t>
            </a:r>
            <a:r>
              <a:rPr lang="nl-BE" sz="5400" dirty="0">
                <a:solidFill>
                  <a:srgbClr val="0070C0"/>
                </a:solidFill>
              </a:rPr>
              <a:t>Hiërarchische Cluster analyse </a:t>
            </a:r>
            <a:r>
              <a:rPr lang="nl-BE" dirty="0"/>
              <a:t>(1)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A478EA-FC3D-479C-AD90-7D3F2685F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826" y="1434338"/>
            <a:ext cx="15880048" cy="6884924"/>
          </a:xfrm>
        </p:spPr>
        <p:txBody>
          <a:bodyPr>
            <a:normAutofit/>
          </a:bodyPr>
          <a:lstStyle/>
          <a:p>
            <a:r>
              <a:rPr lang="nl-BE" sz="4000" dirty="0"/>
              <a:t>Cluster gebaseerd op lexicale verwantschap van het infinitief-slot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“you know a word by the company it keeps” (Firth 1957)</a:t>
            </a:r>
          </a:p>
          <a:p>
            <a:endParaRPr lang="nl-BE" sz="4000" dirty="0"/>
          </a:p>
          <a:p>
            <a:r>
              <a:rPr lang="nl-BE" sz="4000" dirty="0"/>
              <a:t>Veronderstelling: het event is een indicatie voor de semantiek van       het hulpwerkwoord</a:t>
            </a:r>
          </a:p>
          <a:p>
            <a:pPr marL="0" indent="0">
              <a:buNone/>
            </a:pPr>
            <a:endParaRPr lang="nl-BE" sz="4000" dirty="0"/>
          </a:p>
          <a:p>
            <a:r>
              <a:rPr lang="nl-BE" sz="4000" dirty="0"/>
              <a:t>In welke mate zijn de verschillende hulpwerkwoorden synoniemen?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672DE8-5A33-4703-9464-800CE0DAA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766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8C91B-1B9B-48E7-BDF1-12B0A03E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</a:t>
            </a:r>
            <a:r>
              <a:rPr lang="nl-BE" sz="5400" dirty="0">
                <a:solidFill>
                  <a:srgbClr val="0070C0"/>
                </a:solidFill>
              </a:rPr>
              <a:t>Hiërarchische Cluster analyse (2)</a:t>
            </a:r>
            <a:br>
              <a:rPr lang="nl-BE" sz="5400" dirty="0">
                <a:solidFill>
                  <a:srgbClr val="0070C0"/>
                </a:solidFill>
              </a:rPr>
            </a:b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5E1FB5-1E7E-434C-AB37-50F0D33000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29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06A8F2-495D-4BCF-B8B6-6815CA5E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21" y="1608172"/>
            <a:ext cx="11446251" cy="73405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9223427-1FA8-4449-AD77-12AA66847446}"/>
              </a:ext>
            </a:extLst>
          </p:cNvPr>
          <p:cNvSpPr txBox="1"/>
          <p:nvPr/>
        </p:nvSpPr>
        <p:spPr>
          <a:xfrm>
            <a:off x="651353" y="2115100"/>
            <a:ext cx="453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rgbClr val="FF0000"/>
                </a:solidFill>
              </a:rPr>
              <a:t>approximate</a:t>
            </a:r>
            <a:r>
              <a:rPr lang="nl-BE" sz="2400" dirty="0">
                <a:solidFill>
                  <a:srgbClr val="FF0000"/>
                </a:solidFill>
              </a:rPr>
              <a:t> </a:t>
            </a:r>
            <a:r>
              <a:rPr lang="nl-BE" sz="2400" dirty="0" err="1">
                <a:solidFill>
                  <a:srgbClr val="FF0000"/>
                </a:solidFill>
              </a:rPr>
              <a:t>unbiased</a:t>
            </a:r>
            <a:r>
              <a:rPr lang="nl-BE" sz="2400" dirty="0">
                <a:solidFill>
                  <a:srgbClr val="FF0000"/>
                </a:solidFill>
              </a:rPr>
              <a:t> p-</a:t>
            </a:r>
            <a:r>
              <a:rPr lang="nl-BE" sz="2400" dirty="0" err="1">
                <a:solidFill>
                  <a:srgbClr val="FF0000"/>
                </a:solidFill>
              </a:rPr>
              <a:t>values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683A2E-CEB4-4D42-95F5-93D94AEAA76E}"/>
              </a:ext>
            </a:extLst>
          </p:cNvPr>
          <p:cNvSpPr txBox="1"/>
          <p:nvPr/>
        </p:nvSpPr>
        <p:spPr>
          <a:xfrm>
            <a:off x="13393346" y="2115101"/>
            <a:ext cx="27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bootstrap p-</a:t>
            </a:r>
            <a:r>
              <a:rPr lang="nl-BE" sz="2400" dirty="0" err="1">
                <a:solidFill>
                  <a:srgbClr val="00B050"/>
                </a:solidFill>
              </a:rPr>
              <a:t>values</a:t>
            </a:r>
            <a:endParaRPr lang="nl-B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nl-BE" cap="small" dirty="0">
                <a:solidFill>
                  <a:schemeClr val="dk2"/>
                </a:solidFill>
              </a:rPr>
              <a:t>1. Productiviteit</a:t>
            </a:r>
            <a:r>
              <a:rPr lang="nl-BE" u="none" cap="small" dirty="0">
                <a:solidFill>
                  <a:schemeClr val="dk2"/>
                </a:solidFill>
              </a:rPr>
              <a:t> (</a:t>
            </a:r>
            <a:r>
              <a:rPr lang="nl-BE" u="none" cap="small" dirty="0" err="1">
                <a:solidFill>
                  <a:schemeClr val="dk2"/>
                </a:solidFill>
              </a:rPr>
              <a:t>Bar</a:t>
            </a:r>
            <a:r>
              <a:rPr lang="nl-BE" sz="4000" u="none" cap="small" dirty="0" err="1">
                <a:solidFill>
                  <a:schemeClr val="dk2"/>
                </a:solidFill>
              </a:rPr>
              <a:t>Đ</a:t>
            </a:r>
            <a:r>
              <a:rPr lang="nl-BE" u="none" cap="small" dirty="0" err="1">
                <a:solidFill>
                  <a:schemeClr val="dk2"/>
                </a:solidFill>
              </a:rPr>
              <a:t>dal</a:t>
            </a:r>
            <a:r>
              <a:rPr lang="nl-BE" u="none" cap="small" dirty="0">
                <a:solidFill>
                  <a:schemeClr val="dk2"/>
                </a:solidFill>
              </a:rPr>
              <a:t> </a:t>
            </a:r>
            <a:r>
              <a:rPr lang="nl-BE" sz="4800" u="none" cap="small" dirty="0">
                <a:solidFill>
                  <a:schemeClr val="dk2"/>
                </a:solidFill>
              </a:rPr>
              <a:t>2008</a:t>
            </a:r>
            <a:r>
              <a:rPr lang="nl-BE" u="none" cap="small" dirty="0">
                <a:solidFill>
                  <a:schemeClr val="dk2"/>
                </a:solidFill>
              </a:rPr>
              <a:t>) (1)</a:t>
            </a:r>
            <a:endParaRPr u="none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endParaRPr cap="small" dirty="0"/>
          </a:p>
        </p:txBody>
      </p:sp>
      <p:sp>
        <p:nvSpPr>
          <p:cNvPr id="138" name="Google Shape;138;p8"/>
          <p:cNvSpPr txBox="1">
            <a:spLocks noGrp="1"/>
          </p:cNvSpPr>
          <p:nvPr>
            <p:ph type="body" idx="1"/>
          </p:nvPr>
        </p:nvSpPr>
        <p:spPr>
          <a:xfrm>
            <a:off x="835800" y="793542"/>
            <a:ext cx="15699600" cy="74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6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lang="nl-BE" sz="4440" dirty="0"/>
          </a:p>
          <a:p>
            <a:pPr marL="86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r>
              <a:rPr lang="nl-BE" sz="4440" dirty="0"/>
              <a:t>“</a:t>
            </a:r>
            <a:r>
              <a:rPr lang="nl-BE" sz="4440" dirty="0" err="1"/>
              <a:t>Syntactic</a:t>
            </a:r>
            <a:r>
              <a:rPr lang="nl-BE" sz="4440" dirty="0"/>
              <a:t> </a:t>
            </a:r>
            <a:r>
              <a:rPr lang="nl-BE" sz="4440" dirty="0" err="1"/>
              <a:t>productivity</a:t>
            </a:r>
            <a:r>
              <a:rPr lang="nl-BE" sz="4440" dirty="0"/>
              <a:t> is a </a:t>
            </a:r>
            <a:r>
              <a:rPr lang="nl-BE" sz="4440" dirty="0" err="1"/>
              <a:t>function</a:t>
            </a:r>
            <a:r>
              <a:rPr lang="nl-BE" sz="4440" dirty="0"/>
              <a:t> of a </a:t>
            </a:r>
            <a:r>
              <a:rPr lang="nl-BE" sz="4440" dirty="0" err="1"/>
              <a:t>construction’s</a:t>
            </a:r>
            <a:r>
              <a:rPr lang="nl-BE" sz="4440" dirty="0"/>
              <a:t> type </a:t>
            </a:r>
            <a:r>
              <a:rPr lang="nl-BE" sz="4440" dirty="0" err="1"/>
              <a:t>frequency</a:t>
            </a:r>
            <a:r>
              <a:rPr lang="nl-BE" sz="4440" dirty="0"/>
              <a:t>, </a:t>
            </a:r>
            <a:r>
              <a:rPr lang="nl-BE" sz="4440" dirty="0" err="1"/>
              <a:t>semantic</a:t>
            </a:r>
            <a:r>
              <a:rPr lang="nl-BE" sz="4440" dirty="0"/>
              <a:t> </a:t>
            </a:r>
            <a:r>
              <a:rPr lang="nl-BE" sz="4440" dirty="0" err="1"/>
              <a:t>coherence</a:t>
            </a:r>
            <a:r>
              <a:rPr lang="nl-BE" sz="4440" dirty="0"/>
              <a:t> and </a:t>
            </a:r>
            <a:r>
              <a:rPr lang="nl-BE" sz="4440" dirty="0" err="1"/>
              <a:t>an</a:t>
            </a:r>
            <a:r>
              <a:rPr lang="nl-BE" sz="4440" dirty="0"/>
              <a:t> inverse </a:t>
            </a:r>
            <a:r>
              <a:rPr lang="nl-BE" sz="4440" dirty="0" err="1"/>
              <a:t>correlation</a:t>
            </a:r>
            <a:r>
              <a:rPr lang="nl-BE" sz="4440" dirty="0"/>
              <a:t> </a:t>
            </a:r>
            <a:r>
              <a:rPr lang="nl-BE" sz="4440" dirty="0" err="1"/>
              <a:t>between</a:t>
            </a:r>
            <a:r>
              <a:rPr lang="nl-BE" sz="4440" dirty="0"/>
              <a:t> </a:t>
            </a:r>
            <a:r>
              <a:rPr lang="nl-BE" sz="4440" dirty="0" err="1"/>
              <a:t>the</a:t>
            </a:r>
            <a:r>
              <a:rPr lang="nl-BE" sz="4440" dirty="0"/>
              <a:t> </a:t>
            </a:r>
            <a:r>
              <a:rPr lang="nl-BE" sz="4440" dirty="0" err="1"/>
              <a:t>two</a:t>
            </a:r>
            <a:r>
              <a:rPr lang="nl-BE" sz="4440" dirty="0"/>
              <a:t>.” (</a:t>
            </a:r>
            <a:r>
              <a:rPr lang="nl-BE" sz="4440" dirty="0" err="1"/>
              <a:t>Barddal</a:t>
            </a:r>
            <a:r>
              <a:rPr lang="nl-BE" sz="4440" dirty="0"/>
              <a:t> 2008: 34)</a:t>
            </a:r>
            <a:endParaRPr sz="2405" dirty="0"/>
          </a:p>
          <a:p>
            <a:pPr marL="86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sz="4440" dirty="0"/>
          </a:p>
          <a:p>
            <a:pPr marL="1170000" lvl="1" indent="-44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Char char="̶"/>
            </a:pPr>
            <a:r>
              <a:rPr lang="nl-BE" sz="3237" u="sng" dirty="0"/>
              <a:t>Type frequentie</a:t>
            </a:r>
            <a:r>
              <a:rPr lang="nl-BE" sz="3237" dirty="0"/>
              <a:t>: “Het totale aantal van types die behoren tot de constructie”</a:t>
            </a:r>
          </a:p>
          <a:p>
            <a:pPr marL="1170000" lvl="1" indent="-44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Char char="̶"/>
            </a:pPr>
            <a:endParaRPr lang="nl-BE" sz="3237" dirty="0"/>
          </a:p>
          <a:p>
            <a:pPr marL="1170000" lvl="1" indent="-449999">
              <a:lnSpc>
                <a:spcPct val="100000"/>
              </a:lnSpc>
              <a:buSzPts val="3237"/>
            </a:pPr>
            <a:r>
              <a:rPr lang="nl-BE" sz="3237" u="sng" dirty="0"/>
              <a:t>Token frequentie</a:t>
            </a:r>
            <a:r>
              <a:rPr lang="nl-BE" sz="3237" dirty="0"/>
              <a:t>: </a:t>
            </a:r>
            <a:r>
              <a:rPr lang="nl-NL" sz="3237" dirty="0"/>
              <a:t>“het totale aantal van één of alle types van een constructie in een tekst of een corpus”</a:t>
            </a:r>
          </a:p>
          <a:p>
            <a:pPr marL="1170000" lvl="1" indent="-449999">
              <a:lnSpc>
                <a:spcPct val="100000"/>
              </a:lnSpc>
              <a:buSzPts val="3237"/>
            </a:pPr>
            <a:endParaRPr lang="nl-NL" sz="3237" dirty="0"/>
          </a:p>
          <a:p>
            <a:pPr marL="1170000" lvl="1" indent="-449999">
              <a:lnSpc>
                <a:spcPct val="100000"/>
              </a:lnSpc>
              <a:buSzPts val="3237"/>
            </a:pPr>
            <a:r>
              <a:rPr lang="nl-BE" sz="3237" u="sng" dirty="0"/>
              <a:t>Semantische coherentie</a:t>
            </a:r>
            <a:r>
              <a:rPr lang="nl-BE" sz="3237" dirty="0"/>
              <a:t>: “de semantische consistentie tussen de leden (types) van de constructie”</a:t>
            </a:r>
          </a:p>
          <a:p>
            <a:pPr marL="1170000" lvl="1" indent="-449999">
              <a:lnSpc>
                <a:spcPct val="100000"/>
              </a:lnSpc>
              <a:buSzPts val="3237"/>
            </a:pPr>
            <a:endParaRPr lang="nl-NL" sz="3237" dirty="0"/>
          </a:p>
          <a:p>
            <a:pPr marL="1170000" lvl="1" indent="-44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Char char="̶"/>
            </a:pPr>
            <a:endParaRPr lang="nl-BE" sz="3237" dirty="0"/>
          </a:p>
          <a:p>
            <a:pPr marL="1170000" lvl="1" indent="-44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Char char="̶"/>
            </a:pPr>
            <a:endParaRPr dirty="0"/>
          </a:p>
          <a:p>
            <a:pPr marL="1170000" lvl="1" indent="-2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endParaRPr sz="3237" dirty="0"/>
          </a:p>
          <a:p>
            <a:pPr marL="1170000" lvl="1" indent="-2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endParaRPr lang="nl-BE" sz="3237" u="sng" dirty="0"/>
          </a:p>
          <a:p>
            <a:pPr marL="1170000" lvl="1" indent="-1680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sz="4440" dirty="0"/>
          </a:p>
          <a:p>
            <a:pPr marL="86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sz="4440" i="1"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90239-22EE-4867-A26E-1196B3D5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</a:t>
            </a:r>
            <a:r>
              <a:rPr lang="nl-BE" sz="5400" dirty="0">
                <a:solidFill>
                  <a:srgbClr val="0070C0"/>
                </a:solidFill>
              </a:rPr>
              <a:t>Hiërarchische Cluster analyse </a:t>
            </a:r>
            <a:r>
              <a:rPr lang="nl-BE" dirty="0"/>
              <a:t>(3)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133156-9B60-4706-B3BC-8AFE438F1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30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709C2E-B324-413F-8520-B7E61330D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989" y="1404255"/>
            <a:ext cx="7122695" cy="80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6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90239-22EE-4867-A26E-1196B3D5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</a:t>
            </a:r>
            <a:r>
              <a:rPr lang="nl-BE" sz="5400" dirty="0">
                <a:solidFill>
                  <a:srgbClr val="0070C0"/>
                </a:solidFill>
              </a:rPr>
              <a:t>Hiërarchische Cluster analyse </a:t>
            </a:r>
            <a:r>
              <a:rPr lang="nl-BE" dirty="0"/>
              <a:t>(4)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133156-9B60-4706-B3BC-8AFE438F1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31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B95C35-027F-4F5D-BCAA-FE5D33C2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12" y="1443450"/>
            <a:ext cx="9086850" cy="80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55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AA05B-F3BF-4C31-AB60-E0291CF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Cluster gebaseerd op de lexicale categorieën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D6E514-0B74-4BCB-8230-F5D3BEE34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32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D9C902-F900-40F7-90B8-DD6C02DB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58" y="1524017"/>
            <a:ext cx="3433011" cy="72968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745E467-EF95-4115-8E9B-D29D3B707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557" y="1524017"/>
            <a:ext cx="3499078" cy="7247102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68165B31-1B0B-4775-8A95-4AA96060D867}"/>
              </a:ext>
            </a:extLst>
          </p:cNvPr>
          <p:cNvSpPr/>
          <p:nvPr/>
        </p:nvSpPr>
        <p:spPr>
          <a:xfrm>
            <a:off x="6801853" y="3834063"/>
            <a:ext cx="3962400" cy="2181726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2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74E0514-B109-4600-9956-36F40B8864BD}"/>
              </a:ext>
            </a:extLst>
          </p:cNvPr>
          <p:cNvSpPr txBox="1"/>
          <p:nvPr/>
        </p:nvSpPr>
        <p:spPr>
          <a:xfrm>
            <a:off x="6416841" y="6979833"/>
            <a:ext cx="4283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chemeClr val="bg2"/>
                </a:solidFill>
              </a:rPr>
              <a:t>Gebaseerd op de lexicale classificatie van ADESSE</a:t>
            </a:r>
          </a:p>
        </p:txBody>
      </p:sp>
    </p:spTree>
    <p:extLst>
      <p:ext uri="{BB962C8B-B14F-4D97-AF65-F5344CB8AC3E}">
        <p14:creationId xmlns:p14="http://schemas.microsoft.com/office/powerpoint/2010/main" val="860296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8A5D2-41C2-46FE-A812-74B01E84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</a:t>
            </a:r>
            <a:r>
              <a:rPr lang="nl-BE" sz="5400" dirty="0">
                <a:solidFill>
                  <a:srgbClr val="0070C0"/>
                </a:solidFill>
              </a:rPr>
              <a:t>Hiërarchische Cluster analyse </a:t>
            </a:r>
            <a:r>
              <a:rPr lang="nl-BE" dirty="0"/>
              <a:t>(5)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B82C8C-DC53-46BE-890C-5BF664365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33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CDE8D2-2D4A-4D75-9195-29760BDA1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254" y="1405046"/>
            <a:ext cx="6326711" cy="82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1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9A8A0-1C50-4FE0-8B00-B016BA5A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</a:t>
            </a:r>
            <a:r>
              <a:rPr lang="nl-BE" sz="5400" dirty="0">
                <a:solidFill>
                  <a:srgbClr val="0070C0"/>
                </a:solidFill>
              </a:rPr>
              <a:t>Hiërarchische Cluster analyse </a:t>
            </a:r>
            <a:r>
              <a:rPr lang="nl-BE" dirty="0"/>
              <a:t>(6)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17972D-1203-4079-9E56-86B808B4CC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34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A90CE0-872B-4270-A6D4-B0CBD41A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00" y="1115693"/>
            <a:ext cx="9822520" cy="83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5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ED349-B88A-4295-8CA0-62AE003F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331" y="1084418"/>
            <a:ext cx="10662926" cy="75847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1. Productiviteit: inleiding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2. De inchoatieve constructie in het Spaans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3. Onderzoeksvragen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4. Methodologie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5. Selectieproces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6. Verkenning van de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7. Hiërarchische Cluster analyse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l-BE" sz="4300" b="1" dirty="0">
                <a:solidFill>
                  <a:srgbClr val="0070C0"/>
                </a:solidFill>
              </a:rPr>
              <a:t>8. In de nabije toekomst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1B6E9B-2000-4126-986F-43A207AC3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485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60E44-3D27-428E-8905-766F777B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 In de nabije toekomst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2168D3-1C2F-46AE-90B6-CE86F60C6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Vector Space Semantiek</a:t>
            </a:r>
          </a:p>
          <a:p>
            <a:endParaRPr lang="nl-BE" dirty="0"/>
          </a:p>
          <a:p>
            <a:r>
              <a:rPr lang="nl-BE" dirty="0" err="1"/>
              <a:t>Psycholinguïstische</a:t>
            </a:r>
            <a:r>
              <a:rPr lang="nl-BE" dirty="0"/>
              <a:t> experimenten</a:t>
            </a:r>
          </a:p>
          <a:p>
            <a:pPr lvl="2"/>
            <a:r>
              <a:rPr lang="nl-BE" dirty="0" err="1"/>
              <a:t>Acceptabiliteits</a:t>
            </a:r>
            <a:r>
              <a:rPr lang="nl-BE" dirty="0"/>
              <a:t> oordeel</a:t>
            </a:r>
          </a:p>
          <a:p>
            <a:pPr lvl="2"/>
            <a:r>
              <a:rPr lang="nl-BE" dirty="0"/>
              <a:t>Eye-tracking</a:t>
            </a:r>
          </a:p>
          <a:p>
            <a:pPr lvl="2"/>
            <a:r>
              <a:rPr lang="nl-BE" dirty="0"/>
              <a:t>EEG ?</a:t>
            </a:r>
          </a:p>
          <a:p>
            <a:pPr lvl="2"/>
            <a:endParaRPr lang="nl-BE" dirty="0"/>
          </a:p>
          <a:p>
            <a:pPr lvl="1"/>
            <a:r>
              <a:rPr lang="nl-BE" dirty="0"/>
              <a:t>Diachrone corpusstudie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C2FCEE-C10C-4A02-88C7-8CF7C69784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7873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cab4edd08_0_0"/>
          <p:cNvSpPr txBox="1">
            <a:spLocks noGrp="1"/>
          </p:cNvSpPr>
          <p:nvPr>
            <p:ph type="body" idx="1"/>
          </p:nvPr>
        </p:nvSpPr>
        <p:spPr>
          <a:xfrm>
            <a:off x="4033157" y="8675618"/>
            <a:ext cx="9983468" cy="10779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400" b="1" dirty="0">
                <a:ln w="63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D200"/>
                </a:solidFill>
              </a:rPr>
              <a:t>Bedankt voor uw aandacht!</a:t>
            </a:r>
            <a:endParaRPr sz="5400" b="1" dirty="0">
              <a:ln w="6350">
                <a:solidFill>
                  <a:schemeClr val="tx2">
                    <a:lumMod val="10000"/>
                  </a:schemeClr>
                </a:solidFill>
              </a:ln>
              <a:solidFill>
                <a:srgbClr val="FFD200"/>
              </a:solidFill>
            </a:endParaRPr>
          </a:p>
        </p:txBody>
      </p:sp>
      <p:sp>
        <p:nvSpPr>
          <p:cNvPr id="575" name="Google Shape;575;g6cab4edd08_0_0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37</a:t>
            </a:fld>
            <a:endParaRPr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593181A-B9BC-4C1D-AF48-D007F9948A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7" y="2396875"/>
            <a:ext cx="2632325" cy="2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95810-4EE0-456E-8D4C-A600AD34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94814A-7B84-4169-98F5-D6BE42610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300367-7248-4824-9037-D2D4363ADD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38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75F5BA-0DF3-4710-AE4A-BFD3F4C33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45" y="845803"/>
            <a:ext cx="5473670" cy="80619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7110942-E7B1-4437-BB11-FF50B1F3A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472" y="824916"/>
            <a:ext cx="5473670" cy="80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DB536-C128-471B-B904-60BBAAED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50C564-128C-46F3-B9E1-7507355B3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43AA7C-BE26-4D08-AE58-E861F470FF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39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273E80-50E6-4D46-824C-2953EF076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90" y="822440"/>
            <a:ext cx="6000261" cy="83859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5BF69B-CFBE-456E-AD40-95851654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994" y="683846"/>
            <a:ext cx="6000261" cy="86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nl-BE" cap="small" dirty="0">
                <a:solidFill>
                  <a:schemeClr val="dk2"/>
                </a:solidFill>
              </a:rPr>
              <a:t>1. Productiviteit</a:t>
            </a:r>
            <a:r>
              <a:rPr lang="nl-BE" u="none" cap="small" dirty="0">
                <a:solidFill>
                  <a:schemeClr val="dk2"/>
                </a:solidFill>
              </a:rPr>
              <a:t> (</a:t>
            </a:r>
            <a:r>
              <a:rPr lang="nl-BE" u="none" cap="small" dirty="0" err="1">
                <a:solidFill>
                  <a:schemeClr val="dk2"/>
                </a:solidFill>
              </a:rPr>
              <a:t>Bar</a:t>
            </a:r>
            <a:r>
              <a:rPr lang="nl-BE" sz="4000" u="none" cap="small" dirty="0" err="1">
                <a:solidFill>
                  <a:schemeClr val="dk2"/>
                </a:solidFill>
              </a:rPr>
              <a:t>Đ</a:t>
            </a:r>
            <a:r>
              <a:rPr lang="nl-BE" u="none" cap="small" dirty="0" err="1">
                <a:solidFill>
                  <a:schemeClr val="dk2"/>
                </a:solidFill>
              </a:rPr>
              <a:t>dal</a:t>
            </a:r>
            <a:r>
              <a:rPr lang="nl-BE" u="none" cap="small" dirty="0">
                <a:solidFill>
                  <a:schemeClr val="dk2"/>
                </a:solidFill>
              </a:rPr>
              <a:t> </a:t>
            </a:r>
            <a:r>
              <a:rPr lang="nl-BE" sz="4800" u="none" cap="small" dirty="0">
                <a:solidFill>
                  <a:schemeClr val="dk2"/>
                </a:solidFill>
              </a:rPr>
              <a:t>2008</a:t>
            </a:r>
            <a:r>
              <a:rPr lang="nl-BE" u="none" cap="small" dirty="0">
                <a:solidFill>
                  <a:schemeClr val="dk2"/>
                </a:solidFill>
              </a:rPr>
              <a:t>) (2)</a:t>
            </a:r>
            <a:endParaRPr u="none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endParaRPr cap="small" dirty="0"/>
          </a:p>
        </p:txBody>
      </p:sp>
      <p:sp>
        <p:nvSpPr>
          <p:cNvPr id="146" name="Google Shape;146;p9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8442000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64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/>
          </a:p>
          <a:p>
            <a:pPr marL="457200" lvl="1" indent="-551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/>
          </a:p>
          <a:p>
            <a:pPr marL="864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i="1"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266" y="1438371"/>
            <a:ext cx="10500142" cy="751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ED349-B88A-4295-8CA0-62AE003F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1331" y="1084418"/>
            <a:ext cx="10662926" cy="75847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1. Productiviteit: inleiding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b="1" dirty="0">
                <a:solidFill>
                  <a:srgbClr val="0070C0"/>
                </a:solidFill>
              </a:rPr>
              <a:t>2. De inchoatieve constructie in het Spaans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3. Onderzoeksvragen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4. Methodologie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5. Selectieproces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6. Verkenning van de data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7. Hiërarchische Cluster analyse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nl-BE" sz="4300" dirty="0">
                <a:solidFill>
                  <a:srgbClr val="0070C0"/>
                </a:solidFill>
              </a:rPr>
              <a:t>8. In de nabije toekomst</a:t>
            </a: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1B6E9B-2000-4126-986F-43A207AC3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32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c99f0cd9d_3_6"/>
          <p:cNvSpPr txBox="1">
            <a:spLocks noGrp="1"/>
          </p:cNvSpPr>
          <p:nvPr>
            <p:ph type="title"/>
          </p:nvPr>
        </p:nvSpPr>
        <p:spPr>
          <a:xfrm>
            <a:off x="807120" y="155747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nl-BE" cap="small" dirty="0"/>
              <a:t>2. De inchoatieve constructie in het </a:t>
            </a:r>
            <a:r>
              <a:rPr lang="nl-BE" cap="small" dirty="0" err="1"/>
              <a:t>spaans</a:t>
            </a:r>
            <a:endParaRPr cap="small" dirty="0"/>
          </a:p>
        </p:txBody>
      </p:sp>
      <p:sp>
        <p:nvSpPr>
          <p:cNvPr id="242" name="Google Shape;242;g6c99f0cd9d_3_6"/>
          <p:cNvSpPr txBox="1">
            <a:spLocks noGrp="1"/>
          </p:cNvSpPr>
          <p:nvPr>
            <p:ph type="body" idx="1"/>
          </p:nvPr>
        </p:nvSpPr>
        <p:spPr>
          <a:xfrm>
            <a:off x="830125" y="1197737"/>
            <a:ext cx="16322700" cy="775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6399" lvl="0" indent="-329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̶"/>
            </a:pPr>
            <a:r>
              <a:rPr lang="nl-BE" sz="2900" i="1" dirty="0">
                <a:solidFill>
                  <a:srgbClr val="000000"/>
                </a:solidFill>
              </a:rPr>
              <a:t>Juan		</a:t>
            </a:r>
            <a:r>
              <a:rPr lang="nl-BE" sz="2900" i="1" dirty="0" err="1">
                <a:solidFill>
                  <a:srgbClr val="000000"/>
                </a:solidFill>
              </a:rPr>
              <a:t>empieza</a:t>
            </a:r>
            <a:r>
              <a:rPr lang="nl-BE" sz="2900" i="1" dirty="0">
                <a:solidFill>
                  <a:srgbClr val="000000"/>
                </a:solidFill>
              </a:rPr>
              <a:t>	  a		</a:t>
            </a:r>
            <a:r>
              <a:rPr lang="nl-BE" sz="2900" i="1" dirty="0" err="1">
                <a:solidFill>
                  <a:srgbClr val="000000"/>
                </a:solidFill>
              </a:rPr>
              <a:t>trabajar</a:t>
            </a:r>
            <a:r>
              <a:rPr lang="nl-BE" sz="2900" i="1" dirty="0">
                <a:solidFill>
                  <a:srgbClr val="000000"/>
                </a:solidFill>
              </a:rPr>
              <a:t>	</a:t>
            </a:r>
            <a:r>
              <a:rPr lang="nl-BE" sz="2900" i="1" dirty="0">
                <a:solidFill>
                  <a:srgbClr val="666666"/>
                </a:solidFill>
              </a:rPr>
              <a:t>(‘Jan begint te werken’</a:t>
            </a:r>
            <a:r>
              <a:rPr lang="nl-BE" sz="2900" i="1" dirty="0">
                <a:solidFill>
                  <a:srgbClr val="000000"/>
                </a:solidFill>
              </a:rPr>
              <a:t>) 		</a:t>
            </a:r>
            <a:endParaRPr sz="2900" i="1" dirty="0">
              <a:solidFill>
                <a:srgbClr val="000000"/>
              </a:solidFill>
            </a:endParaRPr>
          </a:p>
          <a:p>
            <a:pPr marL="53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900" dirty="0">
                <a:solidFill>
                  <a:srgbClr val="666666"/>
                </a:solidFill>
              </a:rPr>
              <a:t>[OND]	         [AUX]   	 [a] 	         [INF]	</a:t>
            </a:r>
          </a:p>
          <a:p>
            <a:pPr marL="53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666666"/>
              </a:solidFill>
            </a:endParaRPr>
          </a:p>
          <a:p>
            <a:pPr marL="53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900" dirty="0">
                <a:solidFill>
                  <a:srgbClr val="666666"/>
                </a:solidFill>
              </a:rPr>
              <a:t>	</a:t>
            </a:r>
          </a:p>
          <a:p>
            <a:pPr marL="536399" lvl="0" indent="-329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̶"/>
            </a:pPr>
            <a:r>
              <a:rPr lang="nl-BE" sz="2900" i="1" dirty="0"/>
              <a:t> Pedro se </a:t>
            </a:r>
            <a:r>
              <a:rPr lang="nl-BE" sz="2900" i="1" dirty="0" err="1"/>
              <a:t>pone</a:t>
            </a:r>
            <a:r>
              <a:rPr lang="nl-BE" sz="2900" i="1" dirty="0"/>
              <a:t> a </a:t>
            </a:r>
            <a:r>
              <a:rPr lang="nl-BE" sz="2900" i="1" dirty="0" err="1"/>
              <a:t>estudiar</a:t>
            </a:r>
            <a:r>
              <a:rPr lang="nl-BE" sz="2900" i="1" dirty="0"/>
              <a:t>		</a:t>
            </a:r>
            <a:r>
              <a:rPr lang="nl-BE" sz="2900" i="1" dirty="0">
                <a:solidFill>
                  <a:srgbClr val="000000"/>
                </a:solidFill>
              </a:rPr>
              <a:t>María </a:t>
            </a:r>
            <a:r>
              <a:rPr lang="nl-BE" sz="2900" i="1" dirty="0" err="1">
                <a:solidFill>
                  <a:srgbClr val="000000"/>
                </a:solidFill>
              </a:rPr>
              <a:t>rompe</a:t>
            </a:r>
            <a:r>
              <a:rPr lang="nl-BE" sz="2900" i="1" dirty="0">
                <a:solidFill>
                  <a:srgbClr val="000000"/>
                </a:solidFill>
              </a:rPr>
              <a:t> a </a:t>
            </a:r>
            <a:r>
              <a:rPr lang="nl-BE" sz="2900" i="1" dirty="0" err="1">
                <a:solidFill>
                  <a:srgbClr val="000000"/>
                </a:solidFill>
              </a:rPr>
              <a:t>llorar</a:t>
            </a:r>
            <a:r>
              <a:rPr lang="nl-BE" sz="2900" i="1" dirty="0">
                <a:solidFill>
                  <a:srgbClr val="000000"/>
                </a:solidFill>
              </a:rPr>
              <a:t>		Javier se </a:t>
            </a:r>
            <a:r>
              <a:rPr lang="nl-BE" sz="2900" i="1" dirty="0" err="1">
                <a:solidFill>
                  <a:srgbClr val="000000"/>
                </a:solidFill>
              </a:rPr>
              <a:t>echa</a:t>
            </a:r>
            <a:r>
              <a:rPr lang="nl-BE" sz="2900" i="1" dirty="0">
                <a:solidFill>
                  <a:srgbClr val="000000"/>
                </a:solidFill>
              </a:rPr>
              <a:t> a </a:t>
            </a:r>
            <a:r>
              <a:rPr lang="nl-BE" sz="2900" i="1" dirty="0" err="1">
                <a:solidFill>
                  <a:srgbClr val="000000"/>
                </a:solidFill>
              </a:rPr>
              <a:t>reír</a:t>
            </a:r>
            <a:endParaRPr lang="nl-BE" sz="2900" i="1" dirty="0">
              <a:solidFill>
                <a:srgbClr val="000000"/>
              </a:solidFill>
            </a:endParaRPr>
          </a:p>
          <a:p>
            <a:pPr marL="53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900" i="1" dirty="0">
                <a:solidFill>
                  <a:srgbClr val="666666"/>
                </a:solidFill>
              </a:rPr>
              <a:t>‘Peter zet zich te studeren’ 	         ‘Maria breekt te wenen’	‘Javier gooit zich te lachen’</a:t>
            </a:r>
          </a:p>
          <a:p>
            <a:pPr marL="53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2900" i="1" dirty="0">
              <a:solidFill>
                <a:srgbClr val="666666"/>
              </a:solidFill>
            </a:endParaRPr>
          </a:p>
          <a:p>
            <a:pPr marL="53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i="1" dirty="0">
              <a:solidFill>
                <a:srgbClr val="666666"/>
              </a:solidFill>
            </a:endParaRPr>
          </a:p>
          <a:p>
            <a:pPr marL="536399" lvl="0" indent="-45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̶"/>
            </a:pPr>
            <a:r>
              <a:rPr lang="nl-BE" sz="3000" dirty="0"/>
              <a:t>4 </a:t>
            </a:r>
            <a:r>
              <a:rPr lang="nl-BE" sz="3000" dirty="0" err="1"/>
              <a:t>slots</a:t>
            </a:r>
            <a:r>
              <a:rPr lang="nl-BE" sz="3000" dirty="0"/>
              <a:t>: Onderwerp, Hulpwerkwoord, Voorzetsel, Infinitief </a:t>
            </a:r>
            <a:endParaRPr sz="3000" dirty="0"/>
          </a:p>
          <a:p>
            <a:pPr marL="1170000" lvl="1" indent="-45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̶"/>
            </a:pPr>
            <a:r>
              <a:rPr lang="nl-BE" sz="3000" dirty="0"/>
              <a:t>(se)</a:t>
            </a:r>
          </a:p>
          <a:p>
            <a:pPr marL="1170000" lvl="1" indent="-25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lang="nl-BE" sz="3000" dirty="0"/>
          </a:p>
          <a:p>
            <a:pPr marL="1170000" lvl="1" indent="-25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1170000" lvl="1" indent="-45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̶"/>
            </a:pPr>
            <a:r>
              <a:rPr lang="nl-BE" sz="3000" dirty="0"/>
              <a:t>Hulpwerkwoord: </a:t>
            </a:r>
            <a:r>
              <a:rPr lang="nl-BE" sz="3000" dirty="0" err="1"/>
              <a:t>gegrammaticaliseerd</a:t>
            </a:r>
            <a:r>
              <a:rPr lang="nl-BE" sz="3000" dirty="0"/>
              <a:t>  ?</a:t>
            </a:r>
            <a:endParaRPr dirty="0"/>
          </a:p>
          <a:p>
            <a:pPr marL="1756799" lvl="2" indent="-45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‒"/>
            </a:pPr>
            <a:r>
              <a:rPr lang="nl-BE" sz="3000" dirty="0"/>
              <a:t>Inherente inchoatieve werkwoorden (</a:t>
            </a:r>
            <a:r>
              <a:rPr lang="nl-BE" sz="3000" i="1" dirty="0" err="1"/>
              <a:t>comenzar</a:t>
            </a:r>
            <a:r>
              <a:rPr lang="nl-BE" sz="3000" i="1" dirty="0"/>
              <a:t>, </a:t>
            </a:r>
            <a:r>
              <a:rPr lang="nl-BE" sz="3000" i="1" dirty="0" err="1"/>
              <a:t>empezar</a:t>
            </a:r>
            <a:r>
              <a:rPr lang="nl-BE" sz="3000" i="1" dirty="0"/>
              <a:t>, </a:t>
            </a:r>
            <a:r>
              <a:rPr lang="nl-BE" sz="3000" i="1" dirty="0" err="1"/>
              <a:t>iniciar</a:t>
            </a:r>
            <a:r>
              <a:rPr lang="nl-BE" sz="3000" i="1" dirty="0"/>
              <a:t>, </a:t>
            </a:r>
            <a:r>
              <a:rPr lang="nl-BE" sz="3000" i="1" dirty="0" err="1"/>
              <a:t>principiar</a:t>
            </a:r>
            <a:r>
              <a:rPr lang="nl-BE" sz="3000" dirty="0"/>
              <a:t>)</a:t>
            </a:r>
            <a:endParaRPr sz="3000" dirty="0"/>
          </a:p>
          <a:p>
            <a:pPr marL="1756799" lvl="2" indent="-45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‒"/>
            </a:pPr>
            <a:r>
              <a:rPr lang="nl-BE" sz="3000" dirty="0"/>
              <a:t>Plaatsingswerkwoorden(</a:t>
            </a:r>
            <a:r>
              <a:rPr lang="nl-BE" sz="3000" i="1" dirty="0" err="1"/>
              <a:t>ponerse</a:t>
            </a:r>
            <a:r>
              <a:rPr lang="nl-BE" sz="3000" i="1" dirty="0"/>
              <a:t>, </a:t>
            </a:r>
            <a:r>
              <a:rPr lang="nl-BE" sz="3000" i="1" dirty="0" err="1"/>
              <a:t>meterse</a:t>
            </a:r>
            <a:r>
              <a:rPr lang="nl-BE" sz="3000" dirty="0"/>
              <a:t>), destructie-werkwoorden (</a:t>
            </a:r>
            <a:r>
              <a:rPr lang="nl-BE" sz="3000" i="1" dirty="0"/>
              <a:t>romper</a:t>
            </a:r>
            <a:r>
              <a:rPr lang="nl-BE" sz="3000" dirty="0"/>
              <a:t>), bewegingswerkwoorden (</a:t>
            </a:r>
            <a:r>
              <a:rPr lang="nl-BE" sz="3000" i="1" dirty="0" err="1"/>
              <a:t>echar</a:t>
            </a:r>
            <a:r>
              <a:rPr lang="nl-BE" sz="3000" dirty="0"/>
              <a:t>), … </a:t>
            </a:r>
            <a:endParaRPr sz="3000" dirty="0"/>
          </a:p>
          <a:p>
            <a:pPr marL="1170000" lvl="1" indent="-25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1170000" lvl="1" indent="-25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8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i="1" dirty="0"/>
          </a:p>
          <a:p>
            <a:pPr marL="8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  <a:p>
            <a:pPr marL="536399" lvl="0" indent="-259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dirty="0"/>
          </a:p>
          <a:p>
            <a:pPr marL="8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</p:txBody>
      </p:sp>
      <p:sp>
        <p:nvSpPr>
          <p:cNvPr id="243" name="Google Shape;243;g6c99f0cd9d_3_6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F46BA-0435-40CA-83C8-14145D68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Clr>
                <a:srgbClr val="1E64C8"/>
              </a:buClr>
              <a:buSzPts val="5400"/>
              <a:buNone/>
            </a:pPr>
            <a:r>
              <a:rPr lang="nl-BE" sz="5400" u="sng" cap="small" dirty="0">
                <a:solidFill>
                  <a:srgbClr val="1E64C8"/>
                </a:solidFill>
              </a:rPr>
              <a:t>En in het Nederlands?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05D04F-E0B5-47E7-B452-93DC185A14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7</a:t>
            </a:fld>
            <a:endParaRPr lang="nl-BE"/>
          </a:p>
        </p:txBody>
      </p:sp>
      <p:sp>
        <p:nvSpPr>
          <p:cNvPr id="5" name="Google Shape;241;g6c99f0cd9d_3_6">
            <a:extLst>
              <a:ext uri="{FF2B5EF4-FFF2-40B4-BE49-F238E27FC236}">
                <a16:creationId xmlns:a16="http://schemas.microsoft.com/office/drawing/2014/main" id="{E7D84A22-DDA2-416E-A8CA-49AAC9871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6613" y="1193801"/>
            <a:ext cx="15698787" cy="70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6399" indent="-329350">
              <a:lnSpc>
                <a:spcPct val="100000"/>
              </a:lnSpc>
              <a:buClr>
                <a:srgbClr val="000000"/>
              </a:buClr>
              <a:buSzPts val="2900"/>
            </a:pPr>
            <a:r>
              <a:rPr lang="nl-BE" sz="2800" dirty="0"/>
              <a:t>Nederlands kent (op het eerste zicht) geen perifrastisch gebruik van het inchoatief aspect</a:t>
            </a:r>
          </a:p>
          <a:p>
            <a:pPr marL="536399" indent="-329350">
              <a:lnSpc>
                <a:spcPct val="100000"/>
              </a:lnSpc>
              <a:buClr>
                <a:srgbClr val="000000"/>
              </a:buClr>
              <a:buSzPts val="2900"/>
            </a:pPr>
            <a:endParaRPr lang="nl-BE" sz="2800" dirty="0"/>
          </a:p>
          <a:p>
            <a:pPr marL="536399" indent="-329350">
              <a:lnSpc>
                <a:spcPct val="100000"/>
              </a:lnSpc>
              <a:buClr>
                <a:srgbClr val="000000"/>
              </a:buClr>
              <a:buSzPts val="2900"/>
            </a:pPr>
            <a:r>
              <a:rPr lang="nl-BE" sz="2800" dirty="0"/>
              <a:t>De (hoofd)werkwoorden drukken zelf het inchoatief aspect uit (</a:t>
            </a:r>
            <a:r>
              <a:rPr lang="nl-BE" sz="2800" dirty="0" err="1"/>
              <a:t>gelexicaliseerde</a:t>
            </a:r>
            <a:r>
              <a:rPr lang="nl-BE" sz="2800" dirty="0"/>
              <a:t> </a:t>
            </a:r>
            <a:r>
              <a:rPr lang="nl-BE" sz="2800" dirty="0" err="1"/>
              <a:t>inchoativiteit</a:t>
            </a:r>
            <a:r>
              <a:rPr lang="nl-BE" sz="2800" dirty="0"/>
              <a:t>)</a:t>
            </a:r>
          </a:p>
          <a:p>
            <a:pPr marL="536399" lvl="0" indent="-329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̶"/>
            </a:pPr>
            <a:endParaRPr lang="nl-BE" sz="2800" dirty="0"/>
          </a:p>
          <a:p>
            <a:pPr marL="536399" lvl="0" indent="-329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̶"/>
            </a:pPr>
            <a:r>
              <a:rPr lang="nl-BE" sz="2800" dirty="0"/>
              <a:t>(Inherente) inchoatieve werkwoorden: </a:t>
            </a:r>
            <a:r>
              <a:rPr lang="nl-BE" sz="2800" i="1" dirty="0"/>
              <a:t>beginnen, starten, opstarten, aanvangen, entameren, initiëren</a:t>
            </a:r>
          </a:p>
          <a:p>
            <a:pPr marL="1578649" lvl="2" indent="-457200">
              <a:lnSpc>
                <a:spcPct val="100000"/>
              </a:lnSpc>
              <a:buClr>
                <a:srgbClr val="000000"/>
              </a:buClr>
              <a:buSzPts val="2900"/>
              <a:buFont typeface="Arial" panose="020B0604020202020204" pitchFamily="34" charset="0"/>
              <a:buChar char="•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Jan begint te werken.</a:t>
            </a:r>
          </a:p>
          <a:p>
            <a:pPr marL="1578649" lvl="2" indent="-457200">
              <a:lnSpc>
                <a:spcPct val="100000"/>
              </a:lnSpc>
              <a:buClr>
                <a:srgbClr val="000000"/>
              </a:buClr>
              <a:buSzPts val="2900"/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536399" lvl="0" indent="-329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̶"/>
            </a:pPr>
            <a:r>
              <a:rPr lang="nl-BE" sz="2800" dirty="0"/>
              <a:t>Destructie-werkwoorden (?) : </a:t>
            </a:r>
            <a:r>
              <a:rPr lang="nl-BE" sz="2800" i="1" dirty="0"/>
              <a:t>aanbreken, uitbreken, losbarsten</a:t>
            </a:r>
          </a:p>
          <a:p>
            <a:pPr marL="1578649" lvl="2" indent="-457200">
              <a:lnSpc>
                <a:spcPct val="100000"/>
              </a:lnSpc>
              <a:buClr>
                <a:srgbClr val="000000"/>
              </a:buClr>
              <a:buSzPts val="2900"/>
              <a:buFont typeface="Arial" panose="020B0604020202020204" pitchFamily="34" charset="0"/>
              <a:buChar char="•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De dageraad breekt aan. </a:t>
            </a:r>
          </a:p>
          <a:p>
            <a:pPr marL="1578649" lvl="2" indent="-457200">
              <a:lnSpc>
                <a:spcPct val="100000"/>
              </a:lnSpc>
              <a:buClr>
                <a:srgbClr val="000000"/>
              </a:buClr>
              <a:buSzPts val="2900"/>
              <a:buFont typeface="Arial" panose="020B0604020202020204" pitchFamily="34" charset="0"/>
              <a:buChar char="•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Laura barst in tranen uit. </a:t>
            </a:r>
          </a:p>
          <a:p>
            <a:pPr marL="1578649" lvl="2" indent="-457200">
              <a:lnSpc>
                <a:spcPct val="100000"/>
              </a:lnSpc>
              <a:buClr>
                <a:srgbClr val="000000"/>
              </a:buClr>
              <a:buSzPts val="2900"/>
              <a:buFont typeface="Arial" panose="020B0604020202020204" pitchFamily="34" charset="0"/>
              <a:buChar char="•"/>
            </a:pPr>
            <a:r>
              <a:rPr lang="nl-BE" sz="2800" i="1" dirty="0">
                <a:solidFill>
                  <a:schemeClr val="bg1">
                    <a:lumMod val="50000"/>
                  </a:schemeClr>
                </a:solidFill>
              </a:rPr>
              <a:t>* Laura breekt te wenen. </a:t>
            </a:r>
          </a:p>
          <a:p>
            <a:pPr marL="1121449" lvl="2" indent="0">
              <a:lnSpc>
                <a:spcPct val="100000"/>
              </a:lnSpc>
              <a:buClr>
                <a:srgbClr val="000000"/>
              </a:buClr>
              <a:buSzPts val="2900"/>
              <a:buNone/>
            </a:pPr>
            <a:endParaRPr lang="nl-BE" sz="2800" i="1" dirty="0">
              <a:solidFill>
                <a:schemeClr val="bg1">
                  <a:lumMod val="50000"/>
                </a:schemeClr>
              </a:solidFill>
            </a:endParaRPr>
          </a:p>
          <a:p>
            <a:pPr marL="1121449" lvl="2" indent="0">
              <a:lnSpc>
                <a:spcPct val="100000"/>
              </a:lnSpc>
              <a:buClr>
                <a:srgbClr val="000000"/>
              </a:buClr>
              <a:buSzPts val="2900"/>
              <a:buNone/>
            </a:pPr>
            <a:endParaRPr lang="nl-BE" sz="2800" dirty="0"/>
          </a:p>
          <a:p>
            <a:pPr marL="536399" lvl="0" indent="-329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̶"/>
            </a:pPr>
            <a:r>
              <a:rPr lang="nl-BE" sz="2800" dirty="0"/>
              <a:t>Bewegings-werkwoorden (?) : </a:t>
            </a:r>
            <a:r>
              <a:rPr lang="nl-BE" sz="2800" i="1" dirty="0"/>
              <a:t>openen, aanknopen, aanbinden, ingaan, aangaan, intreden, inzetten, opzetten, opkomen</a:t>
            </a:r>
          </a:p>
          <a:p>
            <a:pPr marL="1121449" lvl="2" indent="0">
              <a:lnSpc>
                <a:spcPct val="100000"/>
              </a:lnSpc>
              <a:buClr>
                <a:srgbClr val="000000"/>
              </a:buClr>
              <a:buSzPts val="2900"/>
              <a:buNone/>
            </a:pPr>
            <a:endParaRPr lang="nl-BE" sz="3000" dirty="0"/>
          </a:p>
          <a:p>
            <a:pPr marL="1121449" lvl="2" indent="0">
              <a:lnSpc>
                <a:spcPct val="100000"/>
              </a:lnSpc>
              <a:buClr>
                <a:srgbClr val="000000"/>
              </a:buClr>
              <a:buSzPts val="2900"/>
              <a:buNone/>
            </a:pP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4309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BAC2EE-C8B7-40AD-910F-6D0E15868A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8</a:t>
            </a:fld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CD5E61B-B341-46E4-8A1E-B2F2B903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Clr>
                <a:srgbClr val="1E64C8"/>
              </a:buClr>
              <a:buSzPts val="5400"/>
              <a:buNone/>
            </a:pPr>
            <a:r>
              <a:rPr lang="nl-BE" sz="5400" u="sng" cap="small" dirty="0">
                <a:solidFill>
                  <a:srgbClr val="1E64C8"/>
                </a:solidFill>
              </a:rPr>
              <a:t>En in het Nederlands?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F1CE6D7-BB67-4ABF-9256-50B14B7463C6}"/>
              </a:ext>
            </a:extLst>
          </p:cNvPr>
          <p:cNvSpPr txBox="1"/>
          <p:nvPr/>
        </p:nvSpPr>
        <p:spPr>
          <a:xfrm>
            <a:off x="9288380" y="2314891"/>
            <a:ext cx="779646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Peter begint te lopen.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Sophie zet zich te studeren.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Jan ligt (daar) te wenen.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Fien zit (daar) te lezen.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Het project lanceert zich / is gelanceerd.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De dag(</a:t>
            </a:r>
            <a:r>
              <a:rPr lang="nl-BE" sz="3200" dirty="0" err="1">
                <a:solidFill>
                  <a:schemeClr val="tx1"/>
                </a:solidFill>
              </a:rPr>
              <a:t>eraad</a:t>
            </a:r>
            <a:r>
              <a:rPr lang="nl-BE" sz="3200" dirty="0">
                <a:solidFill>
                  <a:schemeClr val="tx1"/>
                </a:solidFill>
              </a:rPr>
              <a:t>) breekt 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Oorlog breekt uit.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Laura barst in tranen 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chemeClr val="tx1"/>
                </a:solidFill>
              </a:rPr>
              <a:t>De hel barst los.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0AD6EA-B252-4A97-9585-CA28D89D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69" y="1163434"/>
            <a:ext cx="6022390" cy="83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c99f0cd9d_3_1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nl-BE" cap="small" dirty="0"/>
              <a:t>3. onderzoeksvragen</a:t>
            </a:r>
            <a:endParaRPr cap="small" dirty="0"/>
          </a:p>
        </p:txBody>
      </p:sp>
      <p:sp>
        <p:nvSpPr>
          <p:cNvPr id="256" name="Google Shape;256;g6c99f0cd9d_3_18"/>
          <p:cNvSpPr txBox="1">
            <a:spLocks noGrp="1"/>
          </p:cNvSpPr>
          <p:nvPr>
            <p:ph type="body" idx="1"/>
          </p:nvPr>
        </p:nvSpPr>
        <p:spPr>
          <a:xfrm>
            <a:off x="835818" y="1155031"/>
            <a:ext cx="15699600" cy="692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  <a:p>
            <a:pPr marL="536399" lvl="0" indent="-44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Char char="̶"/>
            </a:pPr>
            <a:r>
              <a:rPr lang="nl-BE" sz="4440" dirty="0"/>
              <a:t> Eigenschappen van de inchoatieve constructie</a:t>
            </a:r>
            <a:endParaRPr sz="4440" dirty="0"/>
          </a:p>
          <a:p>
            <a:pPr marL="1170000" lvl="1" indent="-396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̶"/>
            </a:pPr>
            <a:r>
              <a:rPr lang="nl-BE" sz="3600" dirty="0"/>
              <a:t>Hulpwerkwoorden?</a:t>
            </a:r>
            <a:endParaRPr sz="3600" dirty="0"/>
          </a:p>
          <a:p>
            <a:pPr marL="1170000" lvl="1" indent="-396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̶"/>
            </a:pPr>
            <a:r>
              <a:rPr lang="nl-BE" sz="3600" dirty="0"/>
              <a:t>Semantische gelijkenissen en verschillen tussen de verschillende       microconstructies.</a:t>
            </a:r>
          </a:p>
          <a:p>
            <a:pPr marL="1170000" lvl="1" indent="-396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̶"/>
            </a:pPr>
            <a:r>
              <a:rPr lang="nl-BE" sz="3600" dirty="0"/>
              <a:t>Welke semantische klassen zijn toegelaten in het INF-slot?</a:t>
            </a:r>
            <a:endParaRPr sz="360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  <a:p>
            <a:pPr marL="536399" lvl="0" indent="-44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Char char="̶"/>
            </a:pPr>
            <a:r>
              <a:rPr lang="nl-BE" sz="4440" dirty="0"/>
              <a:t> Diachrone evolutie?</a:t>
            </a:r>
            <a:endParaRPr dirty="0"/>
          </a:p>
          <a:p>
            <a:pPr marL="1170000" lvl="1" indent="-396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̶"/>
            </a:pPr>
            <a:endParaRPr sz="4440" dirty="0"/>
          </a:p>
          <a:p>
            <a:pPr marL="536399" lvl="0" indent="-44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Char char="̶"/>
            </a:pPr>
            <a:r>
              <a:rPr lang="nl-BE" sz="4440" dirty="0"/>
              <a:t> Is de constructie productief? En hoe productief?</a:t>
            </a:r>
            <a:endParaRPr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  <a:p>
            <a:pPr marL="863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None/>
            </a:pPr>
            <a:endParaRPr sz="4440" dirty="0"/>
          </a:p>
          <a:p>
            <a:pPr marL="536399" lvl="0" indent="-168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endParaRPr sz="4440" dirty="0"/>
          </a:p>
        </p:txBody>
      </p:sp>
      <p:sp>
        <p:nvSpPr>
          <p:cNvPr id="257" name="Google Shape;257;g6c99f0cd9d_3_1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Gent LW">
      <a:dk1>
        <a:srgbClr val="000000"/>
      </a:dk1>
      <a:lt1>
        <a:srgbClr val="FFFFFF"/>
      </a:lt1>
      <a:dk2>
        <a:srgbClr val="1E64C8"/>
      </a:dk2>
      <a:lt2>
        <a:srgbClr val="E9F0FA"/>
      </a:lt2>
      <a:accent1>
        <a:srgbClr val="F1A42B"/>
      </a:accent1>
      <a:accent2>
        <a:srgbClr val="DAAD40"/>
      </a:accent2>
      <a:accent3>
        <a:srgbClr val="DEB655"/>
      </a:accent3>
      <a:accent4>
        <a:srgbClr val="E2BF6B"/>
      </a:accent4>
      <a:accent5>
        <a:srgbClr val="E6C880"/>
      </a:accent5>
      <a:accent6>
        <a:srgbClr val="EBD295"/>
      </a:accent6>
      <a:hlink>
        <a:srgbClr val="1E64C8"/>
      </a:hlink>
      <a:folHlink>
        <a:srgbClr val="1E64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1737</Words>
  <Application>Microsoft Office PowerPoint</Application>
  <PresentationFormat>Aangepast</PresentationFormat>
  <Paragraphs>341</Paragraphs>
  <Slides>39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2" baseType="lpstr">
      <vt:lpstr>Arial</vt:lpstr>
      <vt:lpstr>Calibri</vt:lpstr>
      <vt:lpstr>Kantoorthema</vt:lpstr>
      <vt:lpstr>“ van breken te wenen tot duiken te lezen ”</vt:lpstr>
      <vt:lpstr>PowerPoint-presentatie</vt:lpstr>
      <vt:lpstr>1. Productiviteit (BarĐdal 2008) (1) </vt:lpstr>
      <vt:lpstr>1. Productiviteit (BarĐdal 2008) (2) </vt:lpstr>
      <vt:lpstr>PowerPoint-presentatie</vt:lpstr>
      <vt:lpstr>2. De inchoatieve constructie in het spaans</vt:lpstr>
      <vt:lpstr>En in het Nederlands?</vt:lpstr>
      <vt:lpstr>En in het Nederlands?</vt:lpstr>
      <vt:lpstr>3. onderzoeksvragen</vt:lpstr>
      <vt:lpstr>4. Methodologie (1)</vt:lpstr>
      <vt:lpstr>4. Methodologie (2)</vt:lpstr>
      <vt:lpstr>PowerPoint-presentatie</vt:lpstr>
      <vt:lpstr>5. Selectieproces (1)</vt:lpstr>
      <vt:lpstr>5. Selectieproces (2)</vt:lpstr>
      <vt:lpstr>5. Selectieproces (3)</vt:lpstr>
      <vt:lpstr>PowerPoint-presentatie</vt:lpstr>
      <vt:lpstr>6. Verkenning van de data (1)</vt:lpstr>
      <vt:lpstr>6.Verkenning van de data (2)</vt:lpstr>
      <vt:lpstr>6. Verkenning van de data (3)</vt:lpstr>
      <vt:lpstr>6. Verkenning van de data (4)</vt:lpstr>
      <vt:lpstr>6. Verkenning van de data (5)</vt:lpstr>
      <vt:lpstr>6. Verkenning van de data (6)</vt:lpstr>
      <vt:lpstr>6. Hapaxes: Micro VS Macro - level</vt:lpstr>
      <vt:lpstr>En wat met de (productiviteit van de) infinitieven (1) ?</vt:lpstr>
      <vt:lpstr>En wat met de (productiviteit van de) infinitieven (2) ?</vt:lpstr>
      <vt:lpstr>En wat met de (productiviteit van de) infinitieven (3) ?</vt:lpstr>
      <vt:lpstr>PowerPoint-presentatie</vt:lpstr>
      <vt:lpstr>7. Hiërarchische Cluster analyse (1)</vt:lpstr>
      <vt:lpstr>7. Hiërarchische Cluster analyse (2) </vt:lpstr>
      <vt:lpstr>7. Hiërarchische Cluster analyse (3)</vt:lpstr>
      <vt:lpstr>7. Hiërarchische Cluster analyse (4)</vt:lpstr>
      <vt:lpstr>Cluster gebaseerd op de lexicale categorieën</vt:lpstr>
      <vt:lpstr>7. Hiërarchische Cluster analyse (5)</vt:lpstr>
      <vt:lpstr>7. Hiërarchische Cluster analyse (6)</vt:lpstr>
      <vt:lpstr>PowerPoint-presentatie</vt:lpstr>
      <vt:lpstr>8. In de nabije toekomst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across Languages and Constructions</dc:title>
  <dc:creator>Margot Van den Heede</dc:creator>
  <cp:lastModifiedBy>Sven Van Hulle</cp:lastModifiedBy>
  <cp:revision>2</cp:revision>
  <dcterms:created xsi:type="dcterms:W3CDTF">2019-12-03T08:28:30Z</dcterms:created>
  <dcterms:modified xsi:type="dcterms:W3CDTF">2021-04-24T09:07:44Z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  <property fmtid="{D5CDD505-2E9C-101B-9397-08002B2CF9AE}" pid="6" name="ContentTypeId">
    <vt:lpwstr>0x010100C52A870299ED2D41A53AD7795C68E971</vt:lpwstr>
  </property>
</Properties>
</file>