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347" r:id="rId2"/>
    <p:sldId id="338" r:id="rId3"/>
    <p:sldId id="263" r:id="rId4"/>
    <p:sldId id="264" r:id="rId5"/>
    <p:sldId id="357" r:id="rId6"/>
    <p:sldId id="272" r:id="rId7"/>
    <p:sldId id="274" r:id="rId8"/>
    <p:sldId id="341" r:id="rId9"/>
    <p:sldId id="340" r:id="rId10"/>
    <p:sldId id="348" r:id="rId11"/>
    <p:sldId id="343" r:id="rId12"/>
    <p:sldId id="322" r:id="rId13"/>
    <p:sldId id="324" r:id="rId14"/>
    <p:sldId id="335" r:id="rId15"/>
    <p:sldId id="349" r:id="rId16"/>
    <p:sldId id="312" r:id="rId17"/>
    <p:sldId id="344" r:id="rId18"/>
    <p:sldId id="345" r:id="rId19"/>
    <p:sldId id="350" r:id="rId20"/>
    <p:sldId id="328" r:id="rId21"/>
    <p:sldId id="329" r:id="rId22"/>
    <p:sldId id="358" r:id="rId23"/>
    <p:sldId id="316" r:id="rId24"/>
    <p:sldId id="354" r:id="rId25"/>
    <p:sldId id="356" r:id="rId26"/>
    <p:sldId id="351" r:id="rId27"/>
    <p:sldId id="359" r:id="rId28"/>
    <p:sldId id="318" r:id="rId29"/>
    <p:sldId id="319" r:id="rId30"/>
    <p:sldId id="336" r:id="rId31"/>
    <p:sldId id="321" r:id="rId32"/>
    <p:sldId id="320" r:id="rId33"/>
    <p:sldId id="337" r:id="rId34"/>
    <p:sldId id="352" r:id="rId35"/>
    <p:sldId id="317" r:id="rId36"/>
    <p:sldId id="307" r:id="rId37"/>
  </p:sldIdLst>
  <p:sldSz cx="17338675" cy="9753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546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63" roundtripDataSignature="AMtx7miQB6hRGTC/cpOKY6fRHDNZzpbA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00"/>
    <a:srgbClr val="F1A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3ABB31-2133-4ED1-955E-AA242CA9472D}">
  <a:tblStyle styleId="{633ABB31-2133-4ED1-955E-AA242CA9472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 b="off" i="off"/>
      <a:tcStyle>
        <a:tcBdr/>
        <a:fill>
          <a:solidFill>
            <a:srgbClr val="FAE0CB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AE0CB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84D1ADC-08DF-4E05-83BB-0F7B322181D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/>
      <a:tcStyle>
        <a:tcBdr/>
        <a:fill>
          <a:solidFill>
            <a:srgbClr val="FAE0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E0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 snapToGrid="0">
      <p:cViewPr varScale="1">
        <p:scale>
          <a:sx n="60" d="100"/>
          <a:sy n="60" d="100"/>
        </p:scale>
        <p:origin x="744" y="96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63" Type="http://customschemas.google.com/relationships/presentationmetadata" Target="metadata"/><Relationship Id="rId68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6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6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 Van Hulle" userId="2dfac925-023a-48b6-8c8d-764a07652c1c" providerId="ADAL" clId="{B8C1EC81-3D94-4224-A72C-D287F6BA5B57}"/>
    <pc:docChg chg="undo custSel addSld modSld">
      <pc:chgData name="Sven Van Hulle" userId="2dfac925-023a-48b6-8c8d-764a07652c1c" providerId="ADAL" clId="{B8C1EC81-3D94-4224-A72C-D287F6BA5B57}" dt="2021-03-16T15:01:44.793" v="251" actId="20577"/>
      <pc:docMkLst>
        <pc:docMk/>
      </pc:docMkLst>
      <pc:sldChg chg="modSp">
        <pc:chgData name="Sven Van Hulle" userId="2dfac925-023a-48b6-8c8d-764a07652c1c" providerId="ADAL" clId="{B8C1EC81-3D94-4224-A72C-D287F6BA5B57}" dt="2021-03-16T14:56:30.498" v="28" actId="1076"/>
        <pc:sldMkLst>
          <pc:docMk/>
          <pc:sldMk cId="0" sldId="263"/>
        </pc:sldMkLst>
        <pc:spChg chg="mod">
          <ac:chgData name="Sven Van Hulle" userId="2dfac925-023a-48b6-8c8d-764a07652c1c" providerId="ADAL" clId="{B8C1EC81-3D94-4224-A72C-D287F6BA5B57}" dt="2021-03-16T14:56:30.498" v="28" actId="1076"/>
          <ac:spMkLst>
            <pc:docMk/>
            <pc:sldMk cId="0" sldId="263"/>
            <ac:spMk id="138" creationId="{00000000-0000-0000-0000-000000000000}"/>
          </ac:spMkLst>
        </pc:spChg>
      </pc:sldChg>
      <pc:sldChg chg="addSp modSp">
        <pc:chgData name="Sven Van Hulle" userId="2dfac925-023a-48b6-8c8d-764a07652c1c" providerId="ADAL" clId="{B8C1EC81-3D94-4224-A72C-D287F6BA5B57}" dt="2021-03-16T14:56:58.728" v="30" actId="20577"/>
        <pc:sldMkLst>
          <pc:docMk/>
          <pc:sldMk cId="1271258065" sldId="318"/>
        </pc:sldMkLst>
        <pc:spChg chg="mod">
          <ac:chgData name="Sven Van Hulle" userId="2dfac925-023a-48b6-8c8d-764a07652c1c" providerId="ADAL" clId="{B8C1EC81-3D94-4224-A72C-D287F6BA5B57}" dt="2021-03-16T14:56:58.728" v="30" actId="20577"/>
          <ac:spMkLst>
            <pc:docMk/>
            <pc:sldMk cId="1271258065" sldId="318"/>
            <ac:spMk id="2" creationId="{C108C91B-1B9B-48E7-BDF1-12B0A03EEAF9}"/>
          </ac:spMkLst>
        </pc:spChg>
        <pc:spChg chg="add mod">
          <ac:chgData name="Sven Van Hulle" userId="2dfac925-023a-48b6-8c8d-764a07652c1c" providerId="ADAL" clId="{B8C1EC81-3D94-4224-A72C-D287F6BA5B57}" dt="2021-03-16T13:41:31.752" v="22" actId="1076"/>
          <ac:spMkLst>
            <pc:docMk/>
            <pc:sldMk cId="1271258065" sldId="318"/>
            <ac:spMk id="3" creationId="{89223427-1FA8-4449-AD77-12AA66847446}"/>
          </ac:spMkLst>
        </pc:spChg>
        <pc:spChg chg="add mod">
          <ac:chgData name="Sven Van Hulle" userId="2dfac925-023a-48b6-8c8d-764a07652c1c" providerId="ADAL" clId="{B8C1EC81-3D94-4224-A72C-D287F6BA5B57}" dt="2021-03-16T13:41:24.960" v="21" actId="1076"/>
          <ac:spMkLst>
            <pc:docMk/>
            <pc:sldMk cId="1271258065" sldId="318"/>
            <ac:spMk id="6" creationId="{1D683A2E-CEB4-4D42-95F5-93D94AEAA76E}"/>
          </ac:spMkLst>
        </pc:spChg>
      </pc:sldChg>
      <pc:sldChg chg="modSp">
        <pc:chgData name="Sven Van Hulle" userId="2dfac925-023a-48b6-8c8d-764a07652c1c" providerId="ADAL" clId="{B8C1EC81-3D94-4224-A72C-D287F6BA5B57}" dt="2021-03-16T14:57:01.395" v="32" actId="20577"/>
        <pc:sldMkLst>
          <pc:docMk/>
          <pc:sldMk cId="1851786051" sldId="319"/>
        </pc:sldMkLst>
        <pc:spChg chg="mod">
          <ac:chgData name="Sven Van Hulle" userId="2dfac925-023a-48b6-8c8d-764a07652c1c" providerId="ADAL" clId="{B8C1EC81-3D94-4224-A72C-D287F6BA5B57}" dt="2021-03-16T14:57:01.395" v="32" actId="20577"/>
          <ac:spMkLst>
            <pc:docMk/>
            <pc:sldMk cId="1851786051" sldId="319"/>
            <ac:spMk id="2" creationId="{02190239-22EE-4867-A26E-1196B3D58540}"/>
          </ac:spMkLst>
        </pc:spChg>
      </pc:sldChg>
      <pc:sldChg chg="modSp">
        <pc:chgData name="Sven Van Hulle" userId="2dfac925-023a-48b6-8c8d-764a07652c1c" providerId="ADAL" clId="{B8C1EC81-3D94-4224-A72C-D287F6BA5B57}" dt="2021-03-16T14:57:08.163" v="36" actId="20577"/>
        <pc:sldMkLst>
          <pc:docMk/>
          <pc:sldMk cId="2817371016" sldId="320"/>
        </pc:sldMkLst>
        <pc:spChg chg="mod">
          <ac:chgData name="Sven Van Hulle" userId="2dfac925-023a-48b6-8c8d-764a07652c1c" providerId="ADAL" clId="{B8C1EC81-3D94-4224-A72C-D287F6BA5B57}" dt="2021-03-16T14:57:08.163" v="36" actId="20577"/>
          <ac:spMkLst>
            <pc:docMk/>
            <pc:sldMk cId="2817371016" sldId="320"/>
            <ac:spMk id="2" creationId="{D3C8A5D2-41C2-46FE-A812-74B01E84288D}"/>
          </ac:spMkLst>
        </pc:spChg>
      </pc:sldChg>
      <pc:sldChg chg="modSp">
        <pc:chgData name="Sven Van Hulle" userId="2dfac925-023a-48b6-8c8d-764a07652c1c" providerId="ADAL" clId="{B8C1EC81-3D94-4224-A72C-D287F6BA5B57}" dt="2021-03-16T14:57:03.947" v="34" actId="20577"/>
        <pc:sldMkLst>
          <pc:docMk/>
          <pc:sldMk cId="3382755277" sldId="336"/>
        </pc:sldMkLst>
        <pc:spChg chg="mod">
          <ac:chgData name="Sven Van Hulle" userId="2dfac925-023a-48b6-8c8d-764a07652c1c" providerId="ADAL" clId="{B8C1EC81-3D94-4224-A72C-D287F6BA5B57}" dt="2021-03-16T14:57:03.947" v="34" actId="20577"/>
          <ac:spMkLst>
            <pc:docMk/>
            <pc:sldMk cId="3382755277" sldId="336"/>
            <ac:spMk id="2" creationId="{02190239-22EE-4867-A26E-1196B3D58540}"/>
          </ac:spMkLst>
        </pc:spChg>
      </pc:sldChg>
      <pc:sldChg chg="modSp">
        <pc:chgData name="Sven Van Hulle" userId="2dfac925-023a-48b6-8c8d-764a07652c1c" providerId="ADAL" clId="{B8C1EC81-3D94-4224-A72C-D287F6BA5B57}" dt="2021-03-16T14:57:10.971" v="38" actId="20577"/>
        <pc:sldMkLst>
          <pc:docMk/>
          <pc:sldMk cId="628455999" sldId="337"/>
        </pc:sldMkLst>
        <pc:spChg chg="mod">
          <ac:chgData name="Sven Van Hulle" userId="2dfac925-023a-48b6-8c8d-764a07652c1c" providerId="ADAL" clId="{B8C1EC81-3D94-4224-A72C-D287F6BA5B57}" dt="2021-03-16T14:57:10.971" v="38" actId="20577"/>
          <ac:spMkLst>
            <pc:docMk/>
            <pc:sldMk cId="628455999" sldId="337"/>
            <ac:spMk id="2" creationId="{D689A8A0-1C50-4FE0-8B00-B016BA5A478E}"/>
          </ac:spMkLst>
        </pc:spChg>
      </pc:sldChg>
      <pc:sldChg chg="modSp add">
        <pc:chgData name="Sven Van Hulle" userId="2dfac925-023a-48b6-8c8d-764a07652c1c" providerId="ADAL" clId="{B8C1EC81-3D94-4224-A72C-D287F6BA5B57}" dt="2021-03-16T15:01:44.793" v="251" actId="20577"/>
        <pc:sldMkLst>
          <pc:docMk/>
          <pc:sldMk cId="887662570" sldId="359"/>
        </pc:sldMkLst>
        <pc:spChg chg="mod">
          <ac:chgData name="Sven Van Hulle" userId="2dfac925-023a-48b6-8c8d-764a07652c1c" providerId="ADAL" clId="{B8C1EC81-3D94-4224-A72C-D287F6BA5B57}" dt="2021-03-16T14:57:20.543" v="42" actId="20577"/>
          <ac:spMkLst>
            <pc:docMk/>
            <pc:sldMk cId="887662570" sldId="359"/>
            <ac:spMk id="2" creationId="{070EBF81-33EB-497C-BE03-0DE9EAAC5EE7}"/>
          </ac:spMkLst>
        </pc:spChg>
        <pc:spChg chg="mod">
          <ac:chgData name="Sven Van Hulle" userId="2dfac925-023a-48b6-8c8d-764a07652c1c" providerId="ADAL" clId="{B8C1EC81-3D94-4224-A72C-D287F6BA5B57}" dt="2021-03-16T15:01:44.793" v="251" actId="20577"/>
          <ac:spMkLst>
            <pc:docMk/>
            <pc:sldMk cId="887662570" sldId="359"/>
            <ac:spMk id="3" creationId="{23A478EA-FC3D-479C-AD90-7D3F2685F962}"/>
          </ac:spMkLst>
        </pc:spChg>
      </pc:sldChg>
    </pc:docChg>
  </pc:docChgLst>
  <pc:docChgLst>
    <pc:chgData name="Sven Van Hulle" userId="2dfac925-023a-48b6-8c8d-764a07652c1c" providerId="ADAL" clId="{73BE0557-8AF5-4850-8AE0-4C065B46944B}"/>
    <pc:docChg chg="modSld sldOrd">
      <pc:chgData name="Sven Van Hulle" userId="2dfac925-023a-48b6-8c8d-764a07652c1c" providerId="ADAL" clId="{73BE0557-8AF5-4850-8AE0-4C065B46944B}" dt="2021-07-15T13:10:22.524" v="3" actId="20577"/>
      <pc:docMkLst>
        <pc:docMk/>
      </pc:docMkLst>
      <pc:sldChg chg="modSp mod">
        <pc:chgData name="Sven Van Hulle" userId="2dfac925-023a-48b6-8c8d-764a07652c1c" providerId="ADAL" clId="{73BE0557-8AF5-4850-8AE0-4C065B46944B}" dt="2021-07-15T13:10:22.524" v="3" actId="20577"/>
        <pc:sldMkLst>
          <pc:docMk/>
          <pc:sldMk cId="652043620" sldId="340"/>
        </pc:sldMkLst>
        <pc:spChg chg="mod">
          <ac:chgData name="Sven Van Hulle" userId="2dfac925-023a-48b6-8c8d-764a07652c1c" providerId="ADAL" clId="{73BE0557-8AF5-4850-8AE0-4C065B46944B}" dt="2021-07-15T13:10:22.524" v="3" actId="20577"/>
          <ac:spMkLst>
            <pc:docMk/>
            <pc:sldMk cId="652043620" sldId="340"/>
            <ac:spMk id="256" creationId="{00000000-0000-0000-0000-000000000000}"/>
          </ac:spMkLst>
        </pc:spChg>
      </pc:sldChg>
      <pc:sldChg chg="ord">
        <pc:chgData name="Sven Van Hulle" userId="2dfac925-023a-48b6-8c8d-764a07652c1c" providerId="ADAL" clId="{73BE0557-8AF5-4850-8AE0-4C065B46944B}" dt="2021-07-14T12:20:07.098" v="1"/>
        <pc:sldMkLst>
          <pc:docMk/>
          <pc:sldMk cId="3343352623" sldId="344"/>
        </pc:sldMkLst>
      </pc:sldChg>
    </pc:docChg>
  </pc:docChgLst>
  <pc:docChgLst>
    <pc:chgData name="Sven Van Hulle" userId="2dfac925-023a-48b6-8c8d-764a07652c1c" providerId="ADAL" clId="{FC0B95A0-61FA-4AC1-959C-436A91CFEDFC}"/>
    <pc:docChg chg="modSld">
      <pc:chgData name="Sven Van Hulle" userId="2dfac925-023a-48b6-8c8d-764a07652c1c" providerId="ADAL" clId="{FC0B95A0-61FA-4AC1-959C-436A91CFEDFC}" dt="2021-04-15T09:31:34.399" v="3" actId="113"/>
      <pc:docMkLst>
        <pc:docMk/>
      </pc:docMkLst>
      <pc:sldChg chg="modSp mod">
        <pc:chgData name="Sven Van Hulle" userId="2dfac925-023a-48b6-8c8d-764a07652c1c" providerId="ADAL" clId="{FC0B95A0-61FA-4AC1-959C-436A91CFEDFC}" dt="2021-04-15T09:31:34.399" v="3" actId="113"/>
        <pc:sldMkLst>
          <pc:docMk/>
          <pc:sldMk cId="489321097" sldId="335"/>
        </pc:sldMkLst>
        <pc:spChg chg="mod">
          <ac:chgData name="Sven Van Hulle" userId="2dfac925-023a-48b6-8c8d-764a07652c1c" providerId="ADAL" clId="{FC0B95A0-61FA-4AC1-959C-436A91CFEDFC}" dt="2021-04-15T09:31:34.399" v="3" actId="113"/>
          <ac:spMkLst>
            <pc:docMk/>
            <pc:sldMk cId="489321097" sldId="335"/>
            <ac:spMk id="3" creationId="{1F94E38E-2227-44FB-B091-015B1715CA52}"/>
          </ac:spMkLst>
        </pc:spChg>
      </pc:sldChg>
    </pc:docChg>
  </pc:docChgLst>
  <pc:docChgLst>
    <pc:chgData name="Sven Van Hulle" userId="2dfac925-023a-48b6-8c8d-764a07652c1c" providerId="ADAL" clId="{1F41ECE1-88AA-4679-BDCA-1BCF4B981CC4}"/>
    <pc:docChg chg="undo custSel addSld delSld modSld sldOrd">
      <pc:chgData name="Sven Van Hulle" userId="2dfac925-023a-48b6-8c8d-764a07652c1c" providerId="ADAL" clId="{1F41ECE1-88AA-4679-BDCA-1BCF4B981CC4}" dt="2021-03-11T16:47:02.589" v="2299" actId="1076"/>
      <pc:docMkLst>
        <pc:docMk/>
      </pc:docMkLst>
      <pc:sldChg chg="add">
        <pc:chgData name="Sven Van Hulle" userId="2dfac925-023a-48b6-8c8d-764a07652c1c" providerId="ADAL" clId="{1F41ECE1-88AA-4679-BDCA-1BCF4B981CC4}" dt="2021-03-11T10:49:20.557" v="662"/>
        <pc:sldMkLst>
          <pc:docMk/>
          <pc:sldMk cId="0" sldId="263"/>
        </pc:sldMkLst>
      </pc:sldChg>
      <pc:sldChg chg="add">
        <pc:chgData name="Sven Van Hulle" userId="2dfac925-023a-48b6-8c8d-764a07652c1c" providerId="ADAL" clId="{1F41ECE1-88AA-4679-BDCA-1BCF4B981CC4}" dt="2021-03-11T10:49:20.557" v="662"/>
        <pc:sldMkLst>
          <pc:docMk/>
          <pc:sldMk cId="0" sldId="264"/>
        </pc:sldMkLst>
      </pc:sldChg>
      <pc:sldChg chg="modSp mod">
        <pc:chgData name="Sven Van Hulle" userId="2dfac925-023a-48b6-8c8d-764a07652c1c" providerId="ADAL" clId="{1F41ECE1-88AA-4679-BDCA-1BCF4B981CC4}" dt="2021-03-08T08:45:39.091" v="11" actId="20577"/>
        <pc:sldMkLst>
          <pc:docMk/>
          <pc:sldMk cId="0" sldId="272"/>
        </pc:sldMkLst>
        <pc:spChg chg="mod">
          <ac:chgData name="Sven Van Hulle" userId="2dfac925-023a-48b6-8c8d-764a07652c1c" providerId="ADAL" clId="{1F41ECE1-88AA-4679-BDCA-1BCF4B981CC4}" dt="2021-03-08T08:45:39.091" v="11" actId="20577"/>
          <ac:spMkLst>
            <pc:docMk/>
            <pc:sldMk cId="0" sldId="272"/>
            <ac:spMk id="242" creationId="{00000000-0000-0000-0000-000000000000}"/>
          </ac:spMkLst>
        </pc:spChg>
      </pc:sldChg>
      <pc:sldChg chg="modSp mod">
        <pc:chgData name="Sven Van Hulle" userId="2dfac925-023a-48b6-8c8d-764a07652c1c" providerId="ADAL" clId="{1F41ECE1-88AA-4679-BDCA-1BCF4B981CC4}" dt="2021-03-08T08:51:06.949" v="38" actId="20577"/>
        <pc:sldMkLst>
          <pc:docMk/>
          <pc:sldMk cId="0" sldId="274"/>
        </pc:sldMkLst>
        <pc:spChg chg="mod">
          <ac:chgData name="Sven Van Hulle" userId="2dfac925-023a-48b6-8c8d-764a07652c1c" providerId="ADAL" clId="{1F41ECE1-88AA-4679-BDCA-1BCF4B981CC4}" dt="2021-03-08T08:51:06.949" v="38" actId="20577"/>
          <ac:spMkLst>
            <pc:docMk/>
            <pc:sldMk cId="0" sldId="274"/>
            <ac:spMk id="256" creationId="{00000000-0000-0000-0000-000000000000}"/>
          </ac:spMkLst>
        </pc:spChg>
      </pc:sldChg>
      <pc:sldChg chg="addSp delSp modSp mod setBg">
        <pc:chgData name="Sven Van Hulle" userId="2dfac925-023a-48b6-8c8d-764a07652c1c" providerId="ADAL" clId="{1F41ECE1-88AA-4679-BDCA-1BCF4B981CC4}" dt="2021-03-11T16:42:51.192" v="2293" actId="1036"/>
        <pc:sldMkLst>
          <pc:docMk/>
          <pc:sldMk cId="0" sldId="307"/>
        </pc:sldMkLst>
        <pc:spChg chg="add mod">
          <ac:chgData name="Sven Van Hulle" userId="2dfac925-023a-48b6-8c8d-764a07652c1c" providerId="ADAL" clId="{1F41ECE1-88AA-4679-BDCA-1BCF4B981CC4}" dt="2021-03-11T16:30:10.562" v="2121" actId="14100"/>
          <ac:spMkLst>
            <pc:docMk/>
            <pc:sldMk cId="0" sldId="307"/>
            <ac:spMk id="2" creationId="{7593181A-B9BC-4C1D-AF48-D007F9948A42}"/>
          </ac:spMkLst>
        </pc:spChg>
        <pc:spChg chg="add del">
          <ac:chgData name="Sven Van Hulle" userId="2dfac925-023a-48b6-8c8d-764a07652c1c" providerId="ADAL" clId="{1F41ECE1-88AA-4679-BDCA-1BCF4B981CC4}" dt="2021-03-11T16:30:41.866" v="2123" actId="478"/>
          <ac:spMkLst>
            <pc:docMk/>
            <pc:sldMk cId="0" sldId="307"/>
            <ac:spMk id="3" creationId="{00B27E1C-2BB8-4A24-A750-E6897AA7FE6C}"/>
          </ac:spMkLst>
        </pc:spChg>
        <pc:spChg chg="add del mod">
          <ac:chgData name="Sven Van Hulle" userId="2dfac925-023a-48b6-8c8d-764a07652c1c" providerId="ADAL" clId="{1F41ECE1-88AA-4679-BDCA-1BCF4B981CC4}" dt="2021-03-11T16:32:50.166" v="2141" actId="478"/>
          <ac:spMkLst>
            <pc:docMk/>
            <pc:sldMk cId="0" sldId="307"/>
            <ac:spMk id="7" creationId="{618EDBA0-6524-4225-90FE-DE946BD15E41}"/>
          </ac:spMkLst>
        </pc:spChg>
        <pc:spChg chg="add del mod">
          <ac:chgData name="Sven Van Hulle" userId="2dfac925-023a-48b6-8c8d-764a07652c1c" providerId="ADAL" clId="{1F41ECE1-88AA-4679-BDCA-1BCF4B981CC4}" dt="2021-03-11T16:42:51.192" v="2293" actId="1036"/>
          <ac:spMkLst>
            <pc:docMk/>
            <pc:sldMk cId="0" sldId="307"/>
            <ac:spMk id="574" creationId="{00000000-0000-0000-0000-000000000000}"/>
          </ac:spMkLst>
        </pc:spChg>
        <pc:picChg chg="add del mod">
          <ac:chgData name="Sven Van Hulle" userId="2dfac925-023a-48b6-8c8d-764a07652c1c" providerId="ADAL" clId="{1F41ECE1-88AA-4679-BDCA-1BCF4B981CC4}" dt="2021-03-11T16:32:15.106" v="2129" actId="478"/>
          <ac:picMkLst>
            <pc:docMk/>
            <pc:sldMk cId="0" sldId="307"/>
            <ac:picMk id="5" creationId="{C6C48231-BA4B-4B6F-A7FC-74F9770A4341}"/>
          </ac:picMkLst>
        </pc:picChg>
      </pc:sldChg>
      <pc:sldChg chg="addSp delSp modSp mod ord">
        <pc:chgData name="Sven Van Hulle" userId="2dfac925-023a-48b6-8c8d-764a07652c1c" providerId="ADAL" clId="{1F41ECE1-88AA-4679-BDCA-1BCF4B981CC4}" dt="2021-03-08T09:58:13.688" v="274" actId="20577"/>
        <pc:sldMkLst>
          <pc:docMk/>
          <pc:sldMk cId="2582766007" sldId="312"/>
        </pc:sldMkLst>
        <pc:spChg chg="mod">
          <ac:chgData name="Sven Van Hulle" userId="2dfac925-023a-48b6-8c8d-764a07652c1c" providerId="ADAL" clId="{1F41ECE1-88AA-4679-BDCA-1BCF4B981CC4}" dt="2021-03-08T09:58:13.688" v="274" actId="20577"/>
          <ac:spMkLst>
            <pc:docMk/>
            <pc:sldMk cId="2582766007" sldId="312"/>
            <ac:spMk id="9" creationId="{3649F378-2A06-4F21-9A05-B469446323BA}"/>
          </ac:spMkLst>
        </pc:spChg>
        <pc:graphicFrameChg chg="add del mod modGraphic">
          <ac:chgData name="Sven Van Hulle" userId="2dfac925-023a-48b6-8c8d-764a07652c1c" providerId="ADAL" clId="{1F41ECE1-88AA-4679-BDCA-1BCF4B981CC4}" dt="2021-03-08T09:20:00.112" v="68" actId="478"/>
          <ac:graphicFrameMkLst>
            <pc:docMk/>
            <pc:sldMk cId="2582766007" sldId="312"/>
            <ac:graphicFrameMk id="3" creationId="{3CF33F99-567C-4432-952D-EB41BEA02BC7}"/>
          </ac:graphicFrameMkLst>
        </pc:graphicFrameChg>
        <pc:picChg chg="del mod">
          <ac:chgData name="Sven Van Hulle" userId="2dfac925-023a-48b6-8c8d-764a07652c1c" providerId="ADAL" clId="{1F41ECE1-88AA-4679-BDCA-1BCF4B981CC4}" dt="2021-03-08T09:19:04.880" v="65" actId="478"/>
          <ac:picMkLst>
            <pc:docMk/>
            <pc:sldMk cId="2582766007" sldId="312"/>
            <ac:picMk id="2" creationId="{776D3097-1A75-41CF-8AD9-029B5C25A43E}"/>
          </ac:picMkLst>
        </pc:picChg>
        <pc:picChg chg="add mod">
          <ac:chgData name="Sven Van Hulle" userId="2dfac925-023a-48b6-8c8d-764a07652c1c" providerId="ADAL" clId="{1F41ECE1-88AA-4679-BDCA-1BCF4B981CC4}" dt="2021-03-08T09:23:06.509" v="72" actId="14100"/>
          <ac:picMkLst>
            <pc:docMk/>
            <pc:sldMk cId="2582766007" sldId="312"/>
            <ac:picMk id="6" creationId="{D10EB5EE-9892-4DDD-88F9-9820E1EDCC62}"/>
          </ac:picMkLst>
        </pc:picChg>
      </pc:sldChg>
      <pc:sldChg chg="modSp mod">
        <pc:chgData name="Sven Van Hulle" userId="2dfac925-023a-48b6-8c8d-764a07652c1c" providerId="ADAL" clId="{1F41ECE1-88AA-4679-BDCA-1BCF4B981CC4}" dt="2021-03-11T10:42:57.649" v="554" actId="20577"/>
        <pc:sldMkLst>
          <pc:docMk/>
          <pc:sldMk cId="3905575646" sldId="316"/>
        </pc:sldMkLst>
        <pc:spChg chg="mod">
          <ac:chgData name="Sven Van Hulle" userId="2dfac925-023a-48b6-8c8d-764a07652c1c" providerId="ADAL" clId="{1F41ECE1-88AA-4679-BDCA-1BCF4B981CC4}" dt="2021-03-11T10:42:57.649" v="554" actId="20577"/>
          <ac:spMkLst>
            <pc:docMk/>
            <pc:sldMk cId="3905575646" sldId="316"/>
            <ac:spMk id="2" creationId="{8C4A41C1-CD79-4FF5-A4EE-CB551DCA4344}"/>
          </ac:spMkLst>
        </pc:spChg>
        <pc:spChg chg="mod">
          <ac:chgData name="Sven Van Hulle" userId="2dfac925-023a-48b6-8c8d-764a07652c1c" providerId="ADAL" clId="{1F41ECE1-88AA-4679-BDCA-1BCF4B981CC4}" dt="2021-03-08T10:05:47.946" v="368" actId="20577"/>
          <ac:spMkLst>
            <pc:docMk/>
            <pc:sldMk cId="3905575646" sldId="316"/>
            <ac:spMk id="4" creationId="{06710FEE-5C98-462B-848B-611CC8ABC27B}"/>
          </ac:spMkLst>
        </pc:spChg>
      </pc:sldChg>
      <pc:sldChg chg="modSp mod">
        <pc:chgData name="Sven Van Hulle" userId="2dfac925-023a-48b6-8c8d-764a07652c1c" providerId="ADAL" clId="{1F41ECE1-88AA-4679-BDCA-1BCF4B981CC4}" dt="2021-03-08T10:38:47.024" v="531" actId="27636"/>
        <pc:sldMkLst>
          <pc:docMk/>
          <pc:sldMk cId="4147873588" sldId="317"/>
        </pc:sldMkLst>
        <pc:spChg chg="mod">
          <ac:chgData name="Sven Van Hulle" userId="2dfac925-023a-48b6-8c8d-764a07652c1c" providerId="ADAL" clId="{1F41ECE1-88AA-4679-BDCA-1BCF4B981CC4}" dt="2021-03-08T10:38:47.024" v="531" actId="27636"/>
          <ac:spMkLst>
            <pc:docMk/>
            <pc:sldMk cId="4147873588" sldId="317"/>
            <ac:spMk id="3" creationId="{772168D3-1C2F-46AE-90B6-CE86F60C6D25}"/>
          </ac:spMkLst>
        </pc:spChg>
      </pc:sldChg>
      <pc:sldChg chg="addSp modSp mod">
        <pc:chgData name="Sven Van Hulle" userId="2dfac925-023a-48b6-8c8d-764a07652c1c" providerId="ADAL" clId="{1F41ECE1-88AA-4679-BDCA-1BCF4B981CC4}" dt="2021-03-11T10:59:00.499" v="731" actId="1076"/>
        <pc:sldMkLst>
          <pc:docMk/>
          <pc:sldMk cId="860296208" sldId="321"/>
        </pc:sldMkLst>
        <pc:spChg chg="mod">
          <ac:chgData name="Sven Van Hulle" userId="2dfac925-023a-48b6-8c8d-764a07652c1c" providerId="ADAL" clId="{1F41ECE1-88AA-4679-BDCA-1BCF4B981CC4}" dt="2021-03-08T10:38:17.633" v="520" actId="20577"/>
          <ac:spMkLst>
            <pc:docMk/>
            <pc:sldMk cId="860296208" sldId="321"/>
            <ac:spMk id="2" creationId="{0F6AA05B-F3BF-4C31-AB60-E0291CFB9B90}"/>
          </ac:spMkLst>
        </pc:spChg>
        <pc:spChg chg="add mod">
          <ac:chgData name="Sven Van Hulle" userId="2dfac925-023a-48b6-8c8d-764a07652c1c" providerId="ADAL" clId="{1F41ECE1-88AA-4679-BDCA-1BCF4B981CC4}" dt="2021-03-11T10:59:00.499" v="731" actId="1076"/>
          <ac:spMkLst>
            <pc:docMk/>
            <pc:sldMk cId="860296208" sldId="321"/>
            <ac:spMk id="3" creationId="{A74E0514-B109-4600-9956-36F40B8864BD}"/>
          </ac:spMkLst>
        </pc:spChg>
      </pc:sldChg>
      <pc:sldChg chg="modSp mod">
        <pc:chgData name="Sven Van Hulle" userId="2dfac925-023a-48b6-8c8d-764a07652c1c" providerId="ADAL" clId="{1F41ECE1-88AA-4679-BDCA-1BCF4B981CC4}" dt="2021-03-08T09:02:19.910" v="55" actId="1076"/>
        <pc:sldMkLst>
          <pc:docMk/>
          <pc:sldMk cId="3580389718" sldId="322"/>
        </pc:sldMkLst>
        <pc:spChg chg="mod">
          <ac:chgData name="Sven Van Hulle" userId="2dfac925-023a-48b6-8c8d-764a07652c1c" providerId="ADAL" clId="{1F41ECE1-88AA-4679-BDCA-1BCF4B981CC4}" dt="2021-03-08T09:02:10.044" v="53" actId="20577"/>
          <ac:spMkLst>
            <pc:docMk/>
            <pc:sldMk cId="3580389718" sldId="322"/>
            <ac:spMk id="5" creationId="{65296B40-4730-4011-9C16-CF06D8E57CF0}"/>
          </ac:spMkLst>
        </pc:spChg>
        <pc:picChg chg="mod">
          <ac:chgData name="Sven Van Hulle" userId="2dfac925-023a-48b6-8c8d-764a07652c1c" providerId="ADAL" clId="{1F41ECE1-88AA-4679-BDCA-1BCF4B981CC4}" dt="2021-03-08T09:02:19.910" v="55" actId="1076"/>
          <ac:picMkLst>
            <pc:docMk/>
            <pc:sldMk cId="3580389718" sldId="322"/>
            <ac:picMk id="4" creationId="{A6D6AC13-0AE2-4136-9FD8-4E84AD8884BB}"/>
          </ac:picMkLst>
        </pc:picChg>
      </pc:sldChg>
      <pc:sldChg chg="modSp mod">
        <pc:chgData name="Sven Van Hulle" userId="2dfac925-023a-48b6-8c8d-764a07652c1c" providerId="ADAL" clId="{1F41ECE1-88AA-4679-BDCA-1BCF4B981CC4}" dt="2021-03-08T16:06:52.111" v="534" actId="20577"/>
        <pc:sldMkLst>
          <pc:docMk/>
          <pc:sldMk cId="3621991534" sldId="324"/>
        </pc:sldMkLst>
        <pc:spChg chg="mod">
          <ac:chgData name="Sven Van Hulle" userId="2dfac925-023a-48b6-8c8d-764a07652c1c" providerId="ADAL" clId="{1F41ECE1-88AA-4679-BDCA-1BCF4B981CC4}" dt="2021-03-08T16:06:52.111" v="534" actId="20577"/>
          <ac:spMkLst>
            <pc:docMk/>
            <pc:sldMk cId="3621991534" sldId="324"/>
            <ac:spMk id="3" creationId="{4CB46F45-BB98-45CE-A998-7AE0235B16B3}"/>
          </ac:spMkLst>
        </pc:spChg>
      </pc:sldChg>
      <pc:sldChg chg="addSp delSp modSp mod">
        <pc:chgData name="Sven Van Hulle" userId="2dfac925-023a-48b6-8c8d-764a07652c1c" providerId="ADAL" clId="{1F41ECE1-88AA-4679-BDCA-1BCF4B981CC4}" dt="2021-03-08T10:22:12.873" v="398" actId="1076"/>
        <pc:sldMkLst>
          <pc:docMk/>
          <pc:sldMk cId="3868044697" sldId="328"/>
        </pc:sldMkLst>
        <pc:picChg chg="del">
          <ac:chgData name="Sven Van Hulle" userId="2dfac925-023a-48b6-8c8d-764a07652c1c" providerId="ADAL" clId="{1F41ECE1-88AA-4679-BDCA-1BCF4B981CC4}" dt="2021-03-08T10:13:57.139" v="369" actId="478"/>
          <ac:picMkLst>
            <pc:docMk/>
            <pc:sldMk cId="3868044697" sldId="328"/>
            <ac:picMk id="5" creationId="{06DF056A-7092-4D40-B746-83DE4C7208FA}"/>
          </ac:picMkLst>
        </pc:picChg>
        <pc:picChg chg="del">
          <ac:chgData name="Sven Van Hulle" userId="2dfac925-023a-48b6-8c8d-764a07652c1c" providerId="ADAL" clId="{1F41ECE1-88AA-4679-BDCA-1BCF4B981CC4}" dt="2021-03-08T10:13:57.829" v="370" actId="478"/>
          <ac:picMkLst>
            <pc:docMk/>
            <pc:sldMk cId="3868044697" sldId="328"/>
            <ac:picMk id="6" creationId="{FB168BE7-E101-4570-B9F1-51B11CA6AF80}"/>
          </ac:picMkLst>
        </pc:picChg>
        <pc:picChg chg="add mod">
          <ac:chgData name="Sven Van Hulle" userId="2dfac925-023a-48b6-8c8d-764a07652c1c" providerId="ADAL" clId="{1F41ECE1-88AA-4679-BDCA-1BCF4B981CC4}" dt="2021-03-08T10:22:07.123" v="397" actId="1076"/>
          <ac:picMkLst>
            <pc:docMk/>
            <pc:sldMk cId="3868044697" sldId="328"/>
            <ac:picMk id="7" creationId="{06C20833-5734-41B5-B41F-8694B4DD5208}"/>
          </ac:picMkLst>
        </pc:picChg>
        <pc:picChg chg="add mod">
          <ac:chgData name="Sven Van Hulle" userId="2dfac925-023a-48b6-8c8d-764a07652c1c" providerId="ADAL" clId="{1F41ECE1-88AA-4679-BDCA-1BCF4B981CC4}" dt="2021-03-08T10:22:12.873" v="398" actId="1076"/>
          <ac:picMkLst>
            <pc:docMk/>
            <pc:sldMk cId="3868044697" sldId="328"/>
            <ac:picMk id="9" creationId="{218F9DB2-5F9F-41B3-87F9-F4FCDC0FA3BF}"/>
          </ac:picMkLst>
        </pc:picChg>
      </pc:sldChg>
      <pc:sldChg chg="addSp delSp modSp mod">
        <pc:chgData name="Sven Van Hulle" userId="2dfac925-023a-48b6-8c8d-764a07652c1c" providerId="ADAL" clId="{1F41ECE1-88AA-4679-BDCA-1BCF4B981CC4}" dt="2021-03-08T10:23:37.993" v="412" actId="14100"/>
        <pc:sldMkLst>
          <pc:docMk/>
          <pc:sldMk cId="1431819454" sldId="329"/>
        </pc:sldMkLst>
        <pc:picChg chg="add del mod">
          <ac:chgData name="Sven Van Hulle" userId="2dfac925-023a-48b6-8c8d-764a07652c1c" providerId="ADAL" clId="{1F41ECE1-88AA-4679-BDCA-1BCF4B981CC4}" dt="2021-03-08T10:16:05.425" v="376" actId="478"/>
          <ac:picMkLst>
            <pc:docMk/>
            <pc:sldMk cId="1431819454" sldId="329"/>
            <ac:picMk id="5" creationId="{2BCF2CDE-9089-4DC3-B37E-FAA0FC708A71}"/>
          </ac:picMkLst>
        </pc:picChg>
        <pc:picChg chg="add mod">
          <ac:chgData name="Sven Van Hulle" userId="2dfac925-023a-48b6-8c8d-764a07652c1c" providerId="ADAL" clId="{1F41ECE1-88AA-4679-BDCA-1BCF4B981CC4}" dt="2021-03-08T10:23:34.305" v="411" actId="1076"/>
          <ac:picMkLst>
            <pc:docMk/>
            <pc:sldMk cId="1431819454" sldId="329"/>
            <ac:picMk id="7" creationId="{896A2A81-B7EE-4340-83BA-2CE7E801A96C}"/>
          </ac:picMkLst>
        </pc:picChg>
        <pc:picChg chg="del">
          <ac:chgData name="Sven Van Hulle" userId="2dfac925-023a-48b6-8c8d-764a07652c1c" providerId="ADAL" clId="{1F41ECE1-88AA-4679-BDCA-1BCF4B981CC4}" dt="2021-03-08T10:16:00.413" v="373" actId="478"/>
          <ac:picMkLst>
            <pc:docMk/>
            <pc:sldMk cId="1431819454" sldId="329"/>
            <ac:picMk id="8" creationId="{617EF2E0-3DE1-4E7C-94D3-EA7EBC7791F4}"/>
          </ac:picMkLst>
        </pc:picChg>
        <pc:picChg chg="del">
          <ac:chgData name="Sven Van Hulle" userId="2dfac925-023a-48b6-8c8d-764a07652c1c" providerId="ADAL" clId="{1F41ECE1-88AA-4679-BDCA-1BCF4B981CC4}" dt="2021-03-08T10:19:39.980" v="380" actId="478"/>
          <ac:picMkLst>
            <pc:docMk/>
            <pc:sldMk cId="1431819454" sldId="329"/>
            <ac:picMk id="9" creationId="{EF024F2A-B500-4287-AB56-8622BCD77627}"/>
          </ac:picMkLst>
        </pc:picChg>
        <pc:picChg chg="add mod">
          <ac:chgData name="Sven Van Hulle" userId="2dfac925-023a-48b6-8c8d-764a07652c1c" providerId="ADAL" clId="{1F41ECE1-88AA-4679-BDCA-1BCF4B981CC4}" dt="2021-03-08T10:23:37.993" v="412" actId="14100"/>
          <ac:picMkLst>
            <pc:docMk/>
            <pc:sldMk cId="1431819454" sldId="329"/>
            <ac:picMk id="11" creationId="{EF2DD61B-C06C-4069-891A-ECE56FAB5066}"/>
          </ac:picMkLst>
        </pc:picChg>
      </pc:sldChg>
      <pc:sldChg chg="modSp mod">
        <pc:chgData name="Sven Van Hulle" userId="2dfac925-023a-48b6-8c8d-764a07652c1c" providerId="ADAL" clId="{1F41ECE1-88AA-4679-BDCA-1BCF4B981CC4}" dt="2021-03-11T16:18:12.991" v="2118" actId="1076"/>
        <pc:sldMkLst>
          <pc:docMk/>
          <pc:sldMk cId="1052150239" sldId="338"/>
        </pc:sldMkLst>
        <pc:spChg chg="mod">
          <ac:chgData name="Sven Van Hulle" userId="2dfac925-023a-48b6-8c8d-764a07652c1c" providerId="ADAL" clId="{1F41ECE1-88AA-4679-BDCA-1BCF4B981CC4}" dt="2021-03-11T16:18:12.991" v="2118" actId="1076"/>
          <ac:spMkLst>
            <pc:docMk/>
            <pc:sldMk cId="1052150239" sldId="338"/>
            <ac:spMk id="3" creationId="{CA8ED349-B88A-4295-8CA0-62AE003FFF3A}"/>
          </ac:spMkLst>
        </pc:spChg>
      </pc:sldChg>
      <pc:sldChg chg="modSp mod">
        <pc:chgData name="Sven Van Hulle" userId="2dfac925-023a-48b6-8c8d-764a07652c1c" providerId="ADAL" clId="{1F41ECE1-88AA-4679-BDCA-1BCF4B981CC4}" dt="2021-03-11T10:53:09.569" v="668" actId="20577"/>
        <pc:sldMkLst>
          <pc:docMk/>
          <pc:sldMk cId="714065012" sldId="341"/>
        </pc:sldMkLst>
        <pc:spChg chg="mod">
          <ac:chgData name="Sven Van Hulle" userId="2dfac925-023a-48b6-8c8d-764a07652c1c" providerId="ADAL" clId="{1F41ECE1-88AA-4679-BDCA-1BCF4B981CC4}" dt="2021-03-11T10:53:09.569" v="668" actId="20577"/>
          <ac:spMkLst>
            <pc:docMk/>
            <pc:sldMk cId="714065012" sldId="341"/>
            <ac:spMk id="256" creationId="{00000000-0000-0000-0000-000000000000}"/>
          </ac:spMkLst>
        </pc:spChg>
      </pc:sldChg>
      <pc:sldChg chg="modSp mod">
        <pc:chgData name="Sven Van Hulle" userId="2dfac925-023a-48b6-8c8d-764a07652c1c" providerId="ADAL" clId="{1F41ECE1-88AA-4679-BDCA-1BCF4B981CC4}" dt="2021-03-08T09:01:01.952" v="39" actId="20577"/>
        <pc:sldMkLst>
          <pc:docMk/>
          <pc:sldMk cId="2273694024" sldId="343"/>
        </pc:sldMkLst>
        <pc:spChg chg="mod">
          <ac:chgData name="Sven Van Hulle" userId="2dfac925-023a-48b6-8c8d-764a07652c1c" providerId="ADAL" clId="{1F41ECE1-88AA-4679-BDCA-1BCF4B981CC4}" dt="2021-03-08T09:01:01.952" v="39" actId="20577"/>
          <ac:spMkLst>
            <pc:docMk/>
            <pc:sldMk cId="2273694024" sldId="343"/>
            <ac:spMk id="256" creationId="{00000000-0000-0000-0000-000000000000}"/>
          </ac:spMkLst>
        </pc:spChg>
      </pc:sldChg>
      <pc:sldChg chg="addSp delSp modSp mod">
        <pc:chgData name="Sven Van Hulle" userId="2dfac925-023a-48b6-8c8d-764a07652c1c" providerId="ADAL" clId="{1F41ECE1-88AA-4679-BDCA-1BCF4B981CC4}" dt="2021-03-08T10:00:22.662" v="302" actId="27918"/>
        <pc:sldMkLst>
          <pc:docMk/>
          <pc:sldMk cId="3343352623" sldId="344"/>
        </pc:sldMkLst>
        <pc:spChg chg="mod">
          <ac:chgData name="Sven Van Hulle" userId="2dfac925-023a-48b6-8c8d-764a07652c1c" providerId="ADAL" clId="{1F41ECE1-88AA-4679-BDCA-1BCF4B981CC4}" dt="2021-03-08T09:58:17.636" v="277" actId="20577"/>
          <ac:spMkLst>
            <pc:docMk/>
            <pc:sldMk cId="3343352623" sldId="344"/>
            <ac:spMk id="255" creationId="{00000000-0000-0000-0000-000000000000}"/>
          </ac:spMkLst>
        </pc:spChg>
        <pc:graphicFrameChg chg="del">
          <ac:chgData name="Sven Van Hulle" userId="2dfac925-023a-48b6-8c8d-764a07652c1c" providerId="ADAL" clId="{1F41ECE1-88AA-4679-BDCA-1BCF4B981CC4}" dt="2021-03-08T09:26:25.737" v="73" actId="478"/>
          <ac:graphicFrameMkLst>
            <pc:docMk/>
            <pc:sldMk cId="3343352623" sldId="344"/>
            <ac:graphicFrameMk id="5" creationId="{9E9329DC-6013-48B0-B13C-820DC8432500}"/>
          </ac:graphicFrameMkLst>
        </pc:graphicFrameChg>
        <pc:graphicFrameChg chg="add del mod">
          <ac:chgData name="Sven Van Hulle" userId="2dfac925-023a-48b6-8c8d-764a07652c1c" providerId="ADAL" clId="{1F41ECE1-88AA-4679-BDCA-1BCF4B981CC4}" dt="2021-03-08T09:28:32.264" v="81" actId="478"/>
          <ac:graphicFrameMkLst>
            <pc:docMk/>
            <pc:sldMk cId="3343352623" sldId="344"/>
            <ac:graphicFrameMk id="6" creationId="{258AB335-6C67-42FF-9141-79306BE644BE}"/>
          </ac:graphicFrameMkLst>
        </pc:graphicFrameChg>
        <pc:graphicFrameChg chg="add mod">
          <ac:chgData name="Sven Van Hulle" userId="2dfac925-023a-48b6-8c8d-764a07652c1c" providerId="ADAL" clId="{1F41ECE1-88AA-4679-BDCA-1BCF4B981CC4}" dt="2021-03-08T09:33:45.103" v="140" actId="1076"/>
          <ac:graphicFrameMkLst>
            <pc:docMk/>
            <pc:sldMk cId="3343352623" sldId="344"/>
            <ac:graphicFrameMk id="9" creationId="{E94B5CED-2FBB-4559-B65C-09B3FE870BF2}"/>
          </ac:graphicFrameMkLst>
        </pc:graphicFrameChg>
        <pc:picChg chg="add del mod">
          <ac:chgData name="Sven Van Hulle" userId="2dfac925-023a-48b6-8c8d-764a07652c1c" providerId="ADAL" clId="{1F41ECE1-88AA-4679-BDCA-1BCF4B981CC4}" dt="2021-03-08T09:33:33.661" v="135" actId="478"/>
          <ac:picMkLst>
            <pc:docMk/>
            <pc:sldMk cId="3343352623" sldId="344"/>
            <ac:picMk id="3" creationId="{BB10146A-9695-4196-A5C0-E15BC81B0587}"/>
          </ac:picMkLst>
        </pc:picChg>
      </pc:sldChg>
      <pc:sldChg chg="addSp delSp modSp mod">
        <pc:chgData name="Sven Van Hulle" userId="2dfac925-023a-48b6-8c8d-764a07652c1c" providerId="ADAL" clId="{1F41ECE1-88AA-4679-BDCA-1BCF4B981CC4}" dt="2021-03-08T10:41:08.342" v="533" actId="1076"/>
        <pc:sldMkLst>
          <pc:docMk/>
          <pc:sldMk cId="3047762172" sldId="345"/>
        </pc:sldMkLst>
        <pc:spChg chg="mod">
          <ac:chgData name="Sven Van Hulle" userId="2dfac925-023a-48b6-8c8d-764a07652c1c" providerId="ADAL" clId="{1F41ECE1-88AA-4679-BDCA-1BCF4B981CC4}" dt="2021-03-08T10:00:27.297" v="304" actId="20577"/>
          <ac:spMkLst>
            <pc:docMk/>
            <pc:sldMk cId="3047762172" sldId="345"/>
            <ac:spMk id="255" creationId="{00000000-0000-0000-0000-000000000000}"/>
          </ac:spMkLst>
        </pc:spChg>
        <pc:graphicFrameChg chg="del mod">
          <ac:chgData name="Sven Van Hulle" userId="2dfac925-023a-48b6-8c8d-764a07652c1c" providerId="ADAL" clId="{1F41ECE1-88AA-4679-BDCA-1BCF4B981CC4}" dt="2021-03-08T09:34:31.678" v="143" actId="478"/>
          <ac:graphicFrameMkLst>
            <pc:docMk/>
            <pc:sldMk cId="3047762172" sldId="345"/>
            <ac:graphicFrameMk id="6" creationId="{4AF9C6C0-B8F0-46ED-916A-132A57614E93}"/>
          </ac:graphicFrameMkLst>
        </pc:graphicFrameChg>
        <pc:graphicFrameChg chg="add del mod">
          <ac:chgData name="Sven Van Hulle" userId="2dfac925-023a-48b6-8c8d-764a07652c1c" providerId="ADAL" clId="{1F41ECE1-88AA-4679-BDCA-1BCF4B981CC4}" dt="2021-03-08T09:38:55.876" v="206" actId="478"/>
          <ac:graphicFrameMkLst>
            <pc:docMk/>
            <pc:sldMk cId="3047762172" sldId="345"/>
            <ac:graphicFrameMk id="7" creationId="{FBFC15A0-6C22-4FF6-B8D4-8F6E00DAE1D2}"/>
          </ac:graphicFrameMkLst>
        </pc:graphicFrameChg>
        <pc:graphicFrameChg chg="add mod">
          <ac:chgData name="Sven Van Hulle" userId="2dfac925-023a-48b6-8c8d-764a07652c1c" providerId="ADAL" clId="{1F41ECE1-88AA-4679-BDCA-1BCF4B981CC4}" dt="2021-03-08T10:41:08.342" v="533" actId="1076"/>
          <ac:graphicFrameMkLst>
            <pc:docMk/>
            <pc:sldMk cId="3047762172" sldId="345"/>
            <ac:graphicFrameMk id="8" creationId="{AD963BE6-EC47-4913-A527-4258DB58469C}"/>
          </ac:graphicFrameMkLst>
        </pc:graphicFrameChg>
      </pc:sldChg>
      <pc:sldChg chg="modNotesTx">
        <pc:chgData name="Sven Van Hulle" userId="2dfac925-023a-48b6-8c8d-764a07652c1c" providerId="ADAL" clId="{1F41ECE1-88AA-4679-BDCA-1BCF4B981CC4}" dt="2021-03-08T08:43:19.273" v="1" actId="20577"/>
        <pc:sldMkLst>
          <pc:docMk/>
          <pc:sldMk cId="3476441793" sldId="347"/>
        </pc:sldMkLst>
      </pc:sldChg>
      <pc:sldChg chg="modSp mod">
        <pc:chgData name="Sven Van Hulle" userId="2dfac925-023a-48b6-8c8d-764a07652c1c" providerId="ADAL" clId="{1F41ECE1-88AA-4679-BDCA-1BCF4B981CC4}" dt="2021-03-11T16:21:37.743" v="2119" actId="1076"/>
        <pc:sldMkLst>
          <pc:docMk/>
          <pc:sldMk cId="1095798761" sldId="348"/>
        </pc:sldMkLst>
        <pc:spChg chg="mod">
          <ac:chgData name="Sven Van Hulle" userId="2dfac925-023a-48b6-8c8d-764a07652c1c" providerId="ADAL" clId="{1F41ECE1-88AA-4679-BDCA-1BCF4B981CC4}" dt="2021-03-11T16:21:37.743" v="2119" actId="1076"/>
          <ac:spMkLst>
            <pc:docMk/>
            <pc:sldMk cId="1095798761" sldId="348"/>
            <ac:spMk id="3" creationId="{CA8ED349-B88A-4295-8CA0-62AE003FFF3A}"/>
          </ac:spMkLst>
        </pc:spChg>
      </pc:sldChg>
      <pc:sldChg chg="modSp mod">
        <pc:chgData name="Sven Van Hulle" userId="2dfac925-023a-48b6-8c8d-764a07652c1c" providerId="ADAL" clId="{1F41ECE1-88AA-4679-BDCA-1BCF4B981CC4}" dt="2021-03-11T16:17:25.247" v="2111" actId="1076"/>
        <pc:sldMkLst>
          <pc:docMk/>
          <pc:sldMk cId="462578096" sldId="349"/>
        </pc:sldMkLst>
        <pc:spChg chg="mod">
          <ac:chgData name="Sven Van Hulle" userId="2dfac925-023a-48b6-8c8d-764a07652c1c" providerId="ADAL" clId="{1F41ECE1-88AA-4679-BDCA-1BCF4B981CC4}" dt="2021-03-11T16:17:25.247" v="2111" actId="1076"/>
          <ac:spMkLst>
            <pc:docMk/>
            <pc:sldMk cId="462578096" sldId="349"/>
            <ac:spMk id="3" creationId="{CA8ED349-B88A-4295-8CA0-62AE003FFF3A}"/>
          </ac:spMkLst>
        </pc:spChg>
      </pc:sldChg>
      <pc:sldChg chg="addSp delSp modSp mod">
        <pc:chgData name="Sven Van Hulle" userId="2dfac925-023a-48b6-8c8d-764a07652c1c" providerId="ADAL" clId="{1F41ECE1-88AA-4679-BDCA-1BCF4B981CC4}" dt="2021-03-08T10:03:20.795" v="367" actId="1076"/>
        <pc:sldMkLst>
          <pc:docMk/>
          <pc:sldMk cId="537408691" sldId="350"/>
        </pc:sldMkLst>
        <pc:spChg chg="mod">
          <ac:chgData name="Sven Van Hulle" userId="2dfac925-023a-48b6-8c8d-764a07652c1c" providerId="ADAL" clId="{1F41ECE1-88AA-4679-BDCA-1BCF4B981CC4}" dt="2021-03-08T10:00:32.141" v="306" actId="20577"/>
          <ac:spMkLst>
            <pc:docMk/>
            <pc:sldMk cId="537408691" sldId="350"/>
            <ac:spMk id="2" creationId="{0345D12A-068A-4977-A15F-CCC86A0B525A}"/>
          </ac:spMkLst>
        </pc:spChg>
        <pc:graphicFrameChg chg="del">
          <ac:chgData name="Sven Van Hulle" userId="2dfac925-023a-48b6-8c8d-764a07652c1c" providerId="ADAL" clId="{1F41ECE1-88AA-4679-BDCA-1BCF4B981CC4}" dt="2021-03-08T09:56:06.250" v="270" actId="478"/>
          <ac:graphicFrameMkLst>
            <pc:docMk/>
            <pc:sldMk cId="537408691" sldId="350"/>
            <ac:graphicFrameMk id="5" creationId="{C4BB607F-C650-4B50-B44A-6B3438F490D7}"/>
          </ac:graphicFrameMkLst>
        </pc:graphicFrameChg>
        <pc:graphicFrameChg chg="add del mod">
          <ac:chgData name="Sven Van Hulle" userId="2dfac925-023a-48b6-8c8d-764a07652c1c" providerId="ADAL" clId="{1F41ECE1-88AA-4679-BDCA-1BCF4B981CC4}" dt="2021-03-08T10:00:19.347" v="299" actId="478"/>
          <ac:graphicFrameMkLst>
            <pc:docMk/>
            <pc:sldMk cId="537408691" sldId="350"/>
            <ac:graphicFrameMk id="6" creationId="{2E6B042C-02B3-4737-AD8C-8DA5E585A256}"/>
          </ac:graphicFrameMkLst>
        </pc:graphicFrameChg>
        <pc:graphicFrameChg chg="add mod">
          <ac:chgData name="Sven Van Hulle" userId="2dfac925-023a-48b6-8c8d-764a07652c1c" providerId="ADAL" clId="{1F41ECE1-88AA-4679-BDCA-1BCF4B981CC4}" dt="2021-03-08T10:03:20.795" v="367" actId="1076"/>
          <ac:graphicFrameMkLst>
            <pc:docMk/>
            <pc:sldMk cId="537408691" sldId="350"/>
            <ac:graphicFrameMk id="7" creationId="{D8641E7A-A46F-4DF5-95DC-BF6FCE4E5EC1}"/>
          </ac:graphicFrameMkLst>
        </pc:graphicFrameChg>
      </pc:sldChg>
      <pc:sldChg chg="modSp mod">
        <pc:chgData name="Sven Van Hulle" userId="2dfac925-023a-48b6-8c8d-764a07652c1c" providerId="ADAL" clId="{1F41ECE1-88AA-4679-BDCA-1BCF4B981CC4}" dt="2021-03-11T16:17:16.095" v="2110" actId="1076"/>
        <pc:sldMkLst>
          <pc:docMk/>
          <pc:sldMk cId="2578602340" sldId="351"/>
        </pc:sldMkLst>
        <pc:spChg chg="mod">
          <ac:chgData name="Sven Van Hulle" userId="2dfac925-023a-48b6-8c8d-764a07652c1c" providerId="ADAL" clId="{1F41ECE1-88AA-4679-BDCA-1BCF4B981CC4}" dt="2021-03-11T16:17:16.095" v="2110" actId="1076"/>
          <ac:spMkLst>
            <pc:docMk/>
            <pc:sldMk cId="2578602340" sldId="351"/>
            <ac:spMk id="3" creationId="{CA8ED349-B88A-4295-8CA0-62AE003FFF3A}"/>
          </ac:spMkLst>
        </pc:spChg>
      </pc:sldChg>
      <pc:sldChg chg="modSp mod">
        <pc:chgData name="Sven Van Hulle" userId="2dfac925-023a-48b6-8c8d-764a07652c1c" providerId="ADAL" clId="{1F41ECE1-88AA-4679-BDCA-1BCF4B981CC4}" dt="2021-03-11T16:17:40.319" v="2117" actId="1076"/>
        <pc:sldMkLst>
          <pc:docMk/>
          <pc:sldMk cId="2993314450" sldId="352"/>
        </pc:sldMkLst>
        <pc:spChg chg="mod">
          <ac:chgData name="Sven Van Hulle" userId="2dfac925-023a-48b6-8c8d-764a07652c1c" providerId="ADAL" clId="{1F41ECE1-88AA-4679-BDCA-1BCF4B981CC4}" dt="2021-03-11T16:17:40.319" v="2117" actId="1076"/>
          <ac:spMkLst>
            <pc:docMk/>
            <pc:sldMk cId="2993314450" sldId="352"/>
            <ac:spMk id="3" creationId="{CA8ED349-B88A-4295-8CA0-62AE003FFF3A}"/>
          </ac:spMkLst>
        </pc:spChg>
      </pc:sldChg>
      <pc:sldChg chg="addSp delSp modSp add mod">
        <pc:chgData name="Sven Van Hulle" userId="2dfac925-023a-48b6-8c8d-764a07652c1c" providerId="ADAL" clId="{1F41ECE1-88AA-4679-BDCA-1BCF4B981CC4}" dt="2021-03-11T10:43:23.996" v="576" actId="20577"/>
        <pc:sldMkLst>
          <pc:docMk/>
          <pc:sldMk cId="454253001" sldId="354"/>
        </pc:sldMkLst>
        <pc:spChg chg="mod">
          <ac:chgData name="Sven Van Hulle" userId="2dfac925-023a-48b6-8c8d-764a07652c1c" providerId="ADAL" clId="{1F41ECE1-88AA-4679-BDCA-1BCF4B981CC4}" dt="2021-03-11T10:43:23.996" v="576" actId="20577"/>
          <ac:spMkLst>
            <pc:docMk/>
            <pc:sldMk cId="454253001" sldId="354"/>
            <ac:spMk id="2" creationId="{8C4A41C1-CD79-4FF5-A4EE-CB551DCA4344}"/>
          </ac:spMkLst>
        </pc:spChg>
        <pc:spChg chg="del">
          <ac:chgData name="Sven Van Hulle" userId="2dfac925-023a-48b6-8c8d-764a07652c1c" providerId="ADAL" clId="{1F41ECE1-88AA-4679-BDCA-1BCF4B981CC4}" dt="2021-03-08T10:33:10.325" v="451" actId="478"/>
          <ac:spMkLst>
            <pc:docMk/>
            <pc:sldMk cId="454253001" sldId="354"/>
            <ac:spMk id="4" creationId="{06710FEE-5C98-462B-848B-611CC8ABC27B}"/>
          </ac:spMkLst>
        </pc:spChg>
        <pc:graphicFrameChg chg="add mod">
          <ac:chgData name="Sven Van Hulle" userId="2dfac925-023a-48b6-8c8d-764a07652c1c" providerId="ADAL" clId="{1F41ECE1-88AA-4679-BDCA-1BCF4B981CC4}" dt="2021-03-08T10:37:11.631" v="516" actId="14100"/>
          <ac:graphicFrameMkLst>
            <pc:docMk/>
            <pc:sldMk cId="454253001" sldId="354"/>
            <ac:graphicFrameMk id="7" creationId="{8D5C0F89-C243-45B6-B966-6693F76861A1}"/>
          </ac:graphicFrameMkLst>
        </pc:graphicFrameChg>
        <pc:picChg chg="del">
          <ac:chgData name="Sven Van Hulle" userId="2dfac925-023a-48b6-8c8d-764a07652c1c" providerId="ADAL" clId="{1F41ECE1-88AA-4679-BDCA-1BCF4B981CC4}" dt="2021-03-08T10:33:08.289" v="450" actId="478"/>
          <ac:picMkLst>
            <pc:docMk/>
            <pc:sldMk cId="454253001" sldId="354"/>
            <ac:picMk id="6" creationId="{8100792A-82EB-4A8A-950C-98B73279C7D2}"/>
          </ac:picMkLst>
        </pc:picChg>
      </pc:sldChg>
      <pc:sldChg chg="addSp delSp modSp add mod">
        <pc:chgData name="Sven Van Hulle" userId="2dfac925-023a-48b6-8c8d-764a07652c1c" providerId="ADAL" clId="{1F41ECE1-88AA-4679-BDCA-1BCF4B981CC4}" dt="2021-03-11T10:43:29.766" v="596" actId="20577"/>
        <pc:sldMkLst>
          <pc:docMk/>
          <pc:sldMk cId="2033098112" sldId="356"/>
        </pc:sldMkLst>
        <pc:spChg chg="mod">
          <ac:chgData name="Sven Van Hulle" userId="2dfac925-023a-48b6-8c8d-764a07652c1c" providerId="ADAL" clId="{1F41ECE1-88AA-4679-BDCA-1BCF4B981CC4}" dt="2021-03-11T10:43:29.766" v="596" actId="20577"/>
          <ac:spMkLst>
            <pc:docMk/>
            <pc:sldMk cId="2033098112" sldId="356"/>
            <ac:spMk id="2" creationId="{8C4A41C1-CD79-4FF5-A4EE-CB551DCA4344}"/>
          </ac:spMkLst>
        </pc:spChg>
        <pc:graphicFrameChg chg="add mod">
          <ac:chgData name="Sven Van Hulle" userId="2dfac925-023a-48b6-8c8d-764a07652c1c" providerId="ADAL" clId="{1F41ECE1-88AA-4679-BDCA-1BCF4B981CC4}" dt="2021-03-08T10:37:20.239" v="517" actId="14100"/>
          <ac:graphicFrameMkLst>
            <pc:docMk/>
            <pc:sldMk cId="2033098112" sldId="356"/>
            <ac:graphicFrameMk id="5" creationId="{3D774098-E086-4551-8CBA-4C833BF6098C}"/>
          </ac:graphicFrameMkLst>
        </pc:graphicFrameChg>
        <pc:graphicFrameChg chg="del">
          <ac:chgData name="Sven Van Hulle" userId="2dfac925-023a-48b6-8c8d-764a07652c1c" providerId="ADAL" clId="{1F41ECE1-88AA-4679-BDCA-1BCF4B981CC4}" dt="2021-03-08T10:35:00.436" v="468" actId="478"/>
          <ac:graphicFrameMkLst>
            <pc:docMk/>
            <pc:sldMk cId="2033098112" sldId="356"/>
            <ac:graphicFrameMk id="7" creationId="{8D5C0F89-C243-45B6-B966-6693F76861A1}"/>
          </ac:graphicFrameMkLst>
        </pc:graphicFrameChg>
      </pc:sldChg>
      <pc:sldChg chg="modSp add mod">
        <pc:chgData name="Sven Van Hulle" userId="2dfac925-023a-48b6-8c8d-764a07652c1c" providerId="ADAL" clId="{1F41ECE1-88AA-4679-BDCA-1BCF4B981CC4}" dt="2021-03-11T10:49:56.196" v="666" actId="20577"/>
        <pc:sldMkLst>
          <pc:docMk/>
          <pc:sldMk cId="2358093874" sldId="357"/>
        </pc:sldMkLst>
        <pc:spChg chg="mod">
          <ac:chgData name="Sven Van Hulle" userId="2dfac925-023a-48b6-8c8d-764a07652c1c" providerId="ADAL" clId="{1F41ECE1-88AA-4679-BDCA-1BCF4B981CC4}" dt="2021-03-11T10:49:56.196" v="666" actId="20577"/>
          <ac:spMkLst>
            <pc:docMk/>
            <pc:sldMk cId="2358093874" sldId="357"/>
            <ac:spMk id="3" creationId="{CA8ED349-B88A-4295-8CA0-62AE003FFF3A}"/>
          </ac:spMkLst>
        </pc:spChg>
      </pc:sldChg>
      <pc:sldChg chg="addSp delSp modSp new mod">
        <pc:chgData name="Sven Van Hulle" userId="2dfac925-023a-48b6-8c8d-764a07652c1c" providerId="ADAL" clId="{1F41ECE1-88AA-4679-BDCA-1BCF4B981CC4}" dt="2021-03-11T16:47:02.589" v="2299" actId="1076"/>
        <pc:sldMkLst>
          <pc:docMk/>
          <pc:sldMk cId="2305695915" sldId="358"/>
        </pc:sldMkLst>
        <pc:spChg chg="del mod">
          <ac:chgData name="Sven Van Hulle" userId="2dfac925-023a-48b6-8c8d-764a07652c1c" providerId="ADAL" clId="{1F41ECE1-88AA-4679-BDCA-1BCF4B981CC4}" dt="2021-03-11T15:30:13.926" v="763"/>
          <ac:spMkLst>
            <pc:docMk/>
            <pc:sldMk cId="2305695915" sldId="358"/>
            <ac:spMk id="2" creationId="{5553A781-542C-400D-BD77-B0F78A5A392E}"/>
          </ac:spMkLst>
        </pc:spChg>
        <pc:spChg chg="del">
          <ac:chgData name="Sven Van Hulle" userId="2dfac925-023a-48b6-8c8d-764a07652c1c" providerId="ADAL" clId="{1F41ECE1-88AA-4679-BDCA-1BCF4B981CC4}" dt="2021-03-11T15:30:22.054" v="766" actId="478"/>
          <ac:spMkLst>
            <pc:docMk/>
            <pc:sldMk cId="2305695915" sldId="358"/>
            <ac:spMk id="4" creationId="{E5E652DD-C344-432D-852A-CEF1468D0FA6}"/>
          </ac:spMkLst>
        </pc:spChg>
        <pc:spChg chg="add mod">
          <ac:chgData name="Sven Van Hulle" userId="2dfac925-023a-48b6-8c8d-764a07652c1c" providerId="ADAL" clId="{1F41ECE1-88AA-4679-BDCA-1BCF4B981CC4}" dt="2021-03-11T15:45:57.489" v="1296" actId="20577"/>
          <ac:spMkLst>
            <pc:docMk/>
            <pc:sldMk cId="2305695915" sldId="358"/>
            <ac:spMk id="5" creationId="{54224320-3E45-450D-9F4F-5F8185FA75F9}"/>
          </ac:spMkLst>
        </pc:spChg>
        <pc:spChg chg="add del mod">
          <ac:chgData name="Sven Van Hulle" userId="2dfac925-023a-48b6-8c8d-764a07652c1c" providerId="ADAL" clId="{1F41ECE1-88AA-4679-BDCA-1BCF4B981CC4}" dt="2021-03-11T15:34:04.657" v="773"/>
          <ac:spMkLst>
            <pc:docMk/>
            <pc:sldMk cId="2305695915" sldId="358"/>
            <ac:spMk id="6" creationId="{A520B076-0404-480C-B782-48326D418C11}"/>
          </ac:spMkLst>
        </pc:spChg>
        <pc:spChg chg="add mod">
          <ac:chgData name="Sven Van Hulle" userId="2dfac925-023a-48b6-8c8d-764a07652c1c" providerId="ADAL" clId="{1F41ECE1-88AA-4679-BDCA-1BCF4B981CC4}" dt="2021-03-11T16:12:36.491" v="2083" actId="13926"/>
          <ac:spMkLst>
            <pc:docMk/>
            <pc:sldMk cId="2305695915" sldId="358"/>
            <ac:spMk id="7" creationId="{C6813E2D-B348-4AEE-94B9-E1942CB4A528}"/>
          </ac:spMkLst>
        </pc:spChg>
        <pc:spChg chg="add mod">
          <ac:chgData name="Sven Van Hulle" userId="2dfac925-023a-48b6-8c8d-764a07652c1c" providerId="ADAL" clId="{1F41ECE1-88AA-4679-BDCA-1BCF4B981CC4}" dt="2021-03-11T15:59:58.392" v="1929" actId="1076"/>
          <ac:spMkLst>
            <pc:docMk/>
            <pc:sldMk cId="2305695915" sldId="358"/>
            <ac:spMk id="9" creationId="{A42D87EE-435A-4832-B4B7-5770D29C9D24}"/>
          </ac:spMkLst>
        </pc:spChg>
        <pc:spChg chg="add mod">
          <ac:chgData name="Sven Van Hulle" userId="2dfac925-023a-48b6-8c8d-764a07652c1c" providerId="ADAL" clId="{1F41ECE1-88AA-4679-BDCA-1BCF4B981CC4}" dt="2021-03-11T16:47:02.589" v="2299" actId="1076"/>
          <ac:spMkLst>
            <pc:docMk/>
            <pc:sldMk cId="2305695915" sldId="358"/>
            <ac:spMk id="10" creationId="{A8F30F94-95CF-4DE4-831D-17E1CCCFF24D}"/>
          </ac:spMkLst>
        </pc:spChg>
        <pc:spChg chg="add del mod">
          <ac:chgData name="Sven Van Hulle" userId="2dfac925-023a-48b6-8c8d-764a07652c1c" providerId="ADAL" clId="{1F41ECE1-88AA-4679-BDCA-1BCF4B981CC4}" dt="2021-03-11T15:59:05.968" v="1913" actId="478"/>
          <ac:spMkLst>
            <pc:docMk/>
            <pc:sldMk cId="2305695915" sldId="358"/>
            <ac:spMk id="12" creationId="{484D8098-2A99-490D-9477-78DCC21A8047}"/>
          </ac:spMkLst>
        </pc:spChg>
        <pc:graphicFrameChg chg="add del mod modGraphic">
          <ac:chgData name="Sven Van Hulle" userId="2dfac925-023a-48b6-8c8d-764a07652c1c" providerId="ADAL" clId="{1F41ECE1-88AA-4679-BDCA-1BCF4B981CC4}" dt="2021-03-11T15:54:18.012" v="1667" actId="478"/>
          <ac:graphicFrameMkLst>
            <pc:docMk/>
            <pc:sldMk cId="2305695915" sldId="358"/>
            <ac:graphicFrameMk id="13" creationId="{98DFEE39-28B0-43EE-A331-45ACC1AAB317}"/>
          </ac:graphicFrameMkLst>
        </pc:graphicFrameChg>
        <pc:graphicFrameChg chg="add mod modGraphic">
          <ac:chgData name="Sven Van Hulle" userId="2dfac925-023a-48b6-8c8d-764a07652c1c" providerId="ADAL" clId="{1F41ECE1-88AA-4679-BDCA-1BCF4B981CC4}" dt="2021-03-11T16:13:49.342" v="2092" actId="20577"/>
          <ac:graphicFrameMkLst>
            <pc:docMk/>
            <pc:sldMk cId="2305695915" sldId="358"/>
            <ac:graphicFrameMk id="14" creationId="{8992F7E4-85D0-4A4B-AD9F-6B725143015C}"/>
          </ac:graphicFrameMkLst>
        </pc:graphicFrameChg>
      </pc:sldChg>
      <pc:sldMasterChg chg="delSldLayout">
        <pc:chgData name="Sven Van Hulle" userId="2dfac925-023a-48b6-8c8d-764a07652c1c" providerId="ADAL" clId="{1F41ECE1-88AA-4679-BDCA-1BCF4B981CC4}" dt="2021-03-08T10:39:03.569" v="532" actId="47"/>
        <pc:sldMasterMkLst>
          <pc:docMk/>
          <pc:sldMasterMk cId="0" sldId="2147483648"/>
        </pc:sldMasterMkLst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gentbe-my.sharepoint.com/personal/sven_vanhulle_ugent_be1/Documents/Doctoraat%202019-2023/Congressen/Linghentian%202020/Tabellen%20presentatie%20Linghentian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gentbe-my.sharepoint.com/personal/sven_vanhulle_ugent_be1/Documents/Doctoraat%202019-2023/Congressen/Linghentian%202020/Tabellen%20presentatie%20Linghentian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gentbe-my.sharepoint.com/personal/sven_vanhulle_ugent_be1/Documents/Doctoraat%202019-2023/Congressen/Linghentian%202020/Tabellen%20presentatie%20Linghentian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gentbe-my.sharepoint.com/personal/peter_lauwers_ugent_be/Documents/GOA_consortium/PhD1/6_Experiments/Frequency%20Spectra%20per%20AUX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gentbe-my.sharepoint.com/personal/peter_lauwers_ugent_be/Documents/GOA_consortium/PhD1/6_Experiments/Frequency%20Spectra%20per%20AUX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3600" b="1" dirty="0"/>
              <a:t>Token </a:t>
            </a:r>
            <a:r>
              <a:rPr lang="nl-BE" sz="3600" b="1" dirty="0" err="1"/>
              <a:t>Frequency</a:t>
            </a:r>
            <a:endParaRPr lang="nl-BE" sz="3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Blad1!$B$4:$B$13</c:f>
              <c:strCache>
                <c:ptCount val="10"/>
                <c:pt idx="0">
                  <c:v>arrancar</c:v>
                </c:pt>
                <c:pt idx="1">
                  <c:v>comenzar</c:v>
                </c:pt>
                <c:pt idx="2">
                  <c:v>echar</c:v>
                </c:pt>
                <c:pt idx="3">
                  <c:v>empezar</c:v>
                </c:pt>
                <c:pt idx="4">
                  <c:v>explotar</c:v>
                </c:pt>
                <c:pt idx="5">
                  <c:v>liar</c:v>
                </c:pt>
                <c:pt idx="6">
                  <c:v>meter</c:v>
                </c:pt>
                <c:pt idx="7">
                  <c:v>poner</c:v>
                </c:pt>
                <c:pt idx="8">
                  <c:v>romper</c:v>
                </c:pt>
                <c:pt idx="9">
                  <c:v>soltar</c:v>
                </c:pt>
              </c:strCache>
            </c:strRef>
          </c:cat>
          <c:val>
            <c:numRef>
              <c:f>Blad1!$C$4:$C$13</c:f>
              <c:numCache>
                <c:formatCode>General</c:formatCode>
                <c:ptCount val="10"/>
                <c:pt idx="0">
                  <c:v>500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10</c:v>
                </c:pt>
                <c:pt idx="5">
                  <c:v>500</c:v>
                </c:pt>
                <c:pt idx="6">
                  <c:v>500</c:v>
                </c:pt>
                <c:pt idx="7">
                  <c:v>500</c:v>
                </c:pt>
                <c:pt idx="8">
                  <c:v>500</c:v>
                </c:pt>
                <c:pt idx="9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BB-4A13-8B68-DF23BD0AC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1210296"/>
        <c:axId val="761210624"/>
      </c:barChart>
      <c:catAx>
        <c:axId val="761210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61210624"/>
        <c:crosses val="autoZero"/>
        <c:auto val="1"/>
        <c:lblAlgn val="ctr"/>
        <c:lblOffset val="100"/>
        <c:noMultiLvlLbl val="0"/>
      </c:catAx>
      <c:valAx>
        <c:axId val="76121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61210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3600" b="1" dirty="0"/>
              <a:t>Token </a:t>
            </a:r>
            <a:r>
              <a:rPr lang="nl-BE" sz="3600" b="1" dirty="0" err="1"/>
              <a:t>Frequency</a:t>
            </a:r>
            <a:endParaRPr lang="nl-BE" sz="3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Blad1!$R$8:$R$13</c:f>
              <c:strCache>
                <c:ptCount val="6"/>
                <c:pt idx="0">
                  <c:v>lanzar</c:v>
                </c:pt>
                <c:pt idx="1">
                  <c:v>iniciar</c:v>
                </c:pt>
                <c:pt idx="2">
                  <c:v>saltar</c:v>
                </c:pt>
                <c:pt idx="3">
                  <c:v>largar</c:v>
                </c:pt>
                <c:pt idx="4">
                  <c:v>principiar</c:v>
                </c:pt>
                <c:pt idx="5">
                  <c:v>tirar</c:v>
                </c:pt>
              </c:strCache>
            </c:strRef>
          </c:cat>
          <c:val>
            <c:numRef>
              <c:f>Blad1!$S$8:$S$13</c:f>
              <c:numCache>
                <c:formatCode>General</c:formatCode>
                <c:ptCount val="6"/>
                <c:pt idx="0">
                  <c:v>500</c:v>
                </c:pt>
                <c:pt idx="1">
                  <c:v>454</c:v>
                </c:pt>
                <c:pt idx="2">
                  <c:v>234</c:v>
                </c:pt>
                <c:pt idx="3">
                  <c:v>176</c:v>
                </c:pt>
                <c:pt idx="4">
                  <c:v>140</c:v>
                </c:pt>
                <c:pt idx="5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5-4D0E-AAB2-AC13A86571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1723424"/>
        <c:axId val="761724080"/>
      </c:barChart>
      <c:catAx>
        <c:axId val="76172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61724080"/>
        <c:crosses val="autoZero"/>
        <c:auto val="1"/>
        <c:lblAlgn val="ctr"/>
        <c:lblOffset val="100"/>
        <c:noMultiLvlLbl val="0"/>
      </c:catAx>
      <c:valAx>
        <c:axId val="76172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6172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3600" b="1" dirty="0"/>
              <a:t>Token </a:t>
            </a:r>
            <a:r>
              <a:rPr lang="nl-BE" sz="3600" b="1" dirty="0" err="1"/>
              <a:t>Frequency</a:t>
            </a:r>
            <a:endParaRPr lang="nl-BE" sz="3600" b="1" dirty="0"/>
          </a:p>
        </c:rich>
      </c:tx>
      <c:layout>
        <c:manualLayout>
          <c:xMode val="edge"/>
          <c:yMode val="edge"/>
          <c:x val="0.36164284287525433"/>
          <c:y val="5.05782708111487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>
        <c:manualLayout>
          <c:layoutTarget val="inner"/>
          <c:xMode val="edge"/>
          <c:yMode val="edge"/>
          <c:x val="2.1911390750188466E-2"/>
          <c:y val="0.10096383055298075"/>
          <c:w val="0.96528649366725638"/>
          <c:h val="0.849659099807023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Blad1!$K$3:$K$11</c:f>
              <c:strCache>
                <c:ptCount val="9"/>
                <c:pt idx="0">
                  <c:v>embarcar</c:v>
                </c:pt>
                <c:pt idx="1">
                  <c:v>arrojar</c:v>
                </c:pt>
                <c:pt idx="2">
                  <c:v>recomenzar</c:v>
                </c:pt>
                <c:pt idx="3">
                  <c:v>agarrar</c:v>
                </c:pt>
                <c:pt idx="4">
                  <c:v>reventar</c:v>
                </c:pt>
                <c:pt idx="5">
                  <c:v>estallar</c:v>
                </c:pt>
                <c:pt idx="6">
                  <c:v>prorrumpir</c:v>
                </c:pt>
                <c:pt idx="7">
                  <c:v>reempezar</c:v>
                </c:pt>
                <c:pt idx="8">
                  <c:v>zambullir</c:v>
                </c:pt>
              </c:strCache>
            </c:strRef>
          </c:cat>
          <c:val>
            <c:numRef>
              <c:f>Blad1!$L$3:$L$11</c:f>
              <c:numCache>
                <c:formatCode>General</c:formatCode>
                <c:ptCount val="9"/>
                <c:pt idx="0">
                  <c:v>30</c:v>
                </c:pt>
                <c:pt idx="1">
                  <c:v>28</c:v>
                </c:pt>
                <c:pt idx="2">
                  <c:v>28</c:v>
                </c:pt>
                <c:pt idx="3">
                  <c:v>23</c:v>
                </c:pt>
                <c:pt idx="4">
                  <c:v>19</c:v>
                </c:pt>
                <c:pt idx="5">
                  <c:v>16</c:v>
                </c:pt>
                <c:pt idx="6">
                  <c:v>11</c:v>
                </c:pt>
                <c:pt idx="7">
                  <c:v>4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1-4D7B-91CA-753CEA02A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5801288"/>
        <c:axId val="885802272"/>
      </c:barChart>
      <c:catAx>
        <c:axId val="885801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85802272"/>
        <c:crosses val="autoZero"/>
        <c:auto val="1"/>
        <c:lblAlgn val="ctr"/>
        <c:lblOffset val="100"/>
        <c:noMultiLvlLbl val="0"/>
      </c:catAx>
      <c:valAx>
        <c:axId val="88580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885801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3600" dirty="0" err="1"/>
              <a:t>Frequency</a:t>
            </a:r>
            <a:r>
              <a:rPr lang="nl-BE" sz="3600" dirty="0"/>
              <a:t> Spectrum</a:t>
            </a:r>
            <a:r>
              <a:rPr lang="nl-BE" sz="3600" baseline="0" dirty="0"/>
              <a:t> of </a:t>
            </a:r>
            <a:r>
              <a:rPr lang="nl-BE" sz="3600" b="1" i="1" baseline="0" dirty="0" err="1"/>
              <a:t>empezar</a:t>
            </a:r>
            <a:r>
              <a:rPr lang="nl-BE" sz="3600" baseline="0" dirty="0"/>
              <a:t> </a:t>
            </a:r>
            <a:endParaRPr lang="nl-BE" sz="3600" dirty="0"/>
          </a:p>
        </c:rich>
      </c:tx>
      <c:layout>
        <c:manualLayout>
          <c:xMode val="edge"/>
          <c:yMode val="edge"/>
          <c:x val="0.25686342175881544"/>
          <c:y val="1.45459821019516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'yes-fillers'!$K$3:$K$289</c:f>
              <c:strCache>
                <c:ptCount val="287"/>
                <c:pt idx="0">
                  <c:v>ser</c:v>
                </c:pt>
                <c:pt idx="1">
                  <c:v>trabajar</c:v>
                </c:pt>
                <c:pt idx="2">
                  <c:v>hacer</c:v>
                </c:pt>
                <c:pt idx="3">
                  <c:v>ver</c:v>
                </c:pt>
                <c:pt idx="4">
                  <c:v>tener</c:v>
                </c:pt>
                <c:pt idx="5">
                  <c:v>notar</c:v>
                </c:pt>
                <c:pt idx="6">
                  <c:v>dar</c:v>
                </c:pt>
                <c:pt idx="7">
                  <c:v>buscar</c:v>
                </c:pt>
                <c:pt idx="8">
                  <c:v>hablar</c:v>
                </c:pt>
                <c:pt idx="9">
                  <c:v>poner</c:v>
                </c:pt>
                <c:pt idx="10">
                  <c:v>sonar</c:v>
                </c:pt>
                <c:pt idx="11">
                  <c:v>decir</c:v>
                </c:pt>
                <c:pt idx="12">
                  <c:v>tomar</c:v>
                </c:pt>
                <c:pt idx="13">
                  <c:v>bajar</c:v>
                </c:pt>
                <c:pt idx="14">
                  <c:v>conocer</c:v>
                </c:pt>
                <c:pt idx="15">
                  <c:v>disfrutar</c:v>
                </c:pt>
                <c:pt idx="16">
                  <c:v>jugar</c:v>
                </c:pt>
                <c:pt idx="17">
                  <c:v>llamar</c:v>
                </c:pt>
                <c:pt idx="18">
                  <c:v>caminar</c:v>
                </c:pt>
                <c:pt idx="19">
                  <c:v>construir</c:v>
                </c:pt>
                <c:pt idx="20">
                  <c:v>funcionar</c:v>
                </c:pt>
                <c:pt idx="21">
                  <c:v>recibir</c:v>
                </c:pt>
                <c:pt idx="22">
                  <c:v>sentir</c:v>
                </c:pt>
                <c:pt idx="23">
                  <c:v>utilizar</c:v>
                </c:pt>
                <c:pt idx="24">
                  <c:v>aparecer</c:v>
                </c:pt>
                <c:pt idx="25">
                  <c:v>cambiar</c:v>
                </c:pt>
                <c:pt idx="26">
                  <c:v>contar</c:v>
                </c:pt>
                <c:pt idx="27">
                  <c:v>entrar</c:v>
                </c:pt>
                <c:pt idx="28">
                  <c:v>escribir</c:v>
                </c:pt>
                <c:pt idx="29">
                  <c:v>escuchar</c:v>
                </c:pt>
                <c:pt idx="30">
                  <c:v>ir</c:v>
                </c:pt>
                <c:pt idx="31">
                  <c:v>mostrar</c:v>
                </c:pt>
                <c:pt idx="32">
                  <c:v>moverse</c:v>
                </c:pt>
                <c:pt idx="33">
                  <c:v>plantearse</c:v>
                </c:pt>
                <c:pt idx="34">
                  <c:v>producir</c:v>
                </c:pt>
                <c:pt idx="35">
                  <c:v>realizar</c:v>
                </c:pt>
                <c:pt idx="36">
                  <c:v>verse</c:v>
                </c:pt>
                <c:pt idx="37">
                  <c:v>abrirse</c:v>
                </c:pt>
                <c:pt idx="38">
                  <c:v>aceptar</c:v>
                </c:pt>
                <c:pt idx="39">
                  <c:v>actuar</c:v>
                </c:pt>
                <c:pt idx="40">
                  <c:v>acusar</c:v>
                </c:pt>
                <c:pt idx="41">
                  <c:v>aprender</c:v>
                </c:pt>
                <c:pt idx="42">
                  <c:v>caer</c:v>
                </c:pt>
                <c:pt idx="43">
                  <c:v>celebrar</c:v>
                </c:pt>
                <c:pt idx="44">
                  <c:v>comer</c:v>
                </c:pt>
                <c:pt idx="45">
                  <c:v>componer</c:v>
                </c:pt>
                <c:pt idx="46">
                  <c:v>comprender</c:v>
                </c:pt>
                <c:pt idx="47">
                  <c:v>conseguir</c:v>
                </c:pt>
                <c:pt idx="48">
                  <c:v>considerar</c:v>
                </c:pt>
                <c:pt idx="49">
                  <c:v>consumir</c:v>
                </c:pt>
                <c:pt idx="50">
                  <c:v>convertirse</c:v>
                </c:pt>
                <c:pt idx="51">
                  <c:v>cotizar</c:v>
                </c:pt>
                <c:pt idx="52">
                  <c:v>crear</c:v>
                </c:pt>
                <c:pt idx="53">
                  <c:v>crecer</c:v>
                </c:pt>
                <c:pt idx="54">
                  <c:v>creer</c:v>
                </c:pt>
                <c:pt idx="55">
                  <c:v>defender</c:v>
                </c:pt>
                <c:pt idx="56">
                  <c:v>dejar</c:v>
                </c:pt>
                <c:pt idx="57">
                  <c:v>desarrollar</c:v>
                </c:pt>
                <c:pt idx="58">
                  <c:v>distribuir</c:v>
                </c:pt>
                <c:pt idx="59">
                  <c:v>emitir</c:v>
                </c:pt>
                <c:pt idx="60">
                  <c:v>ganar</c:v>
                </c:pt>
                <c:pt idx="61">
                  <c:v>girar</c:v>
                </c:pt>
                <c:pt idx="62">
                  <c:v>leer</c:v>
                </c:pt>
                <c:pt idx="63">
                  <c:v>llegar</c:v>
                </c:pt>
                <c:pt idx="64">
                  <c:v>mirar</c:v>
                </c:pt>
                <c:pt idx="65">
                  <c:v>mover</c:v>
                </c:pt>
                <c:pt idx="66">
                  <c:v>pasar</c:v>
                </c:pt>
                <c:pt idx="67">
                  <c:v>pintar</c:v>
                </c:pt>
                <c:pt idx="68">
                  <c:v>pisar</c:v>
                </c:pt>
                <c:pt idx="69">
                  <c:v>preguntar</c:v>
                </c:pt>
                <c:pt idx="70">
                  <c:v>preocuparse</c:v>
                </c:pt>
                <c:pt idx="71">
                  <c:v>publicarse</c:v>
                </c:pt>
                <c:pt idx="72">
                  <c:v>reducirse</c:v>
                </c:pt>
                <c:pt idx="73">
                  <c:v>reflexionar</c:v>
                </c:pt>
                <c:pt idx="74">
                  <c:v>repartir</c:v>
                </c:pt>
                <c:pt idx="75">
                  <c:v>saber</c:v>
                </c:pt>
                <c:pt idx="76">
                  <c:v>sacar</c:v>
                </c:pt>
                <c:pt idx="77">
                  <c:v>salir</c:v>
                </c:pt>
                <c:pt idx="78">
                  <c:v>seguir</c:v>
                </c:pt>
                <c:pt idx="79">
                  <c:v>sospechar</c:v>
                </c:pt>
                <c:pt idx="80">
                  <c:v>subir</c:v>
                </c:pt>
                <c:pt idx="81">
                  <c:v>sufrir</c:v>
                </c:pt>
                <c:pt idx="82">
                  <c:v>superar</c:v>
                </c:pt>
                <c:pt idx="83">
                  <c:v>surgir</c:v>
                </c:pt>
                <c:pt idx="84">
                  <c:v>torcer</c:v>
                </c:pt>
                <c:pt idx="85">
                  <c:v>tratar</c:v>
                </c:pt>
                <c:pt idx="86">
                  <c:v>abrir</c:v>
                </c:pt>
                <c:pt idx="87">
                  <c:v>aburrirse</c:v>
                </c:pt>
                <c:pt idx="88">
                  <c:v>acariciar</c:v>
                </c:pt>
                <c:pt idx="89">
                  <c:v>acercarse</c:v>
                </c:pt>
                <c:pt idx="90">
                  <c:v>activar</c:v>
                </c:pt>
                <c:pt idx="91">
                  <c:v>agotarse</c:v>
                </c:pt>
                <c:pt idx="92">
                  <c:v>agrietarse</c:v>
                </c:pt>
                <c:pt idx="93">
                  <c:v>ahorrar</c:v>
                </c:pt>
                <c:pt idx="94">
                  <c:v>amenazar</c:v>
                </c:pt>
                <c:pt idx="95">
                  <c:v>anegarse</c:v>
                </c:pt>
                <c:pt idx="96">
                  <c:v>anochecer</c:v>
                </c:pt>
                <c:pt idx="97">
                  <c:v>aperecer</c:v>
                </c:pt>
                <c:pt idx="98">
                  <c:v>aplaudir</c:v>
                </c:pt>
                <c:pt idx="99">
                  <c:v>aplicarse</c:v>
                </c:pt>
                <c:pt idx="100">
                  <c:v>aporrear</c:v>
                </c:pt>
                <c:pt idx="101">
                  <c:v>apostar</c:v>
                </c:pt>
                <c:pt idx="102">
                  <c:v>articular</c:v>
                </c:pt>
                <c:pt idx="103">
                  <c:v>asomar</c:v>
                </c:pt>
                <c:pt idx="104">
                  <c:v>asomarse</c:v>
                </c:pt>
                <c:pt idx="105">
                  <c:v>atraer</c:v>
                </c:pt>
                <c:pt idx="106">
                  <c:v>aumentar</c:v>
                </c:pt>
                <c:pt idx="107">
                  <c:v>avanzar</c:v>
                </c:pt>
                <c:pt idx="108">
                  <c:v>bañarse</c:v>
                </c:pt>
                <c:pt idx="109">
                  <c:v>besar</c:v>
                </c:pt>
                <c:pt idx="110">
                  <c:v>bombardear</c:v>
                </c:pt>
                <c:pt idx="111">
                  <c:v>buscarse</c:v>
                </c:pt>
                <c:pt idx="112">
                  <c:v>caerse</c:v>
                </c:pt>
                <c:pt idx="113">
                  <c:v>calar</c:v>
                </c:pt>
                <c:pt idx="114">
                  <c:v>cambiarse</c:v>
                </c:pt>
                <c:pt idx="115">
                  <c:v>cantar</c:v>
                </c:pt>
                <c:pt idx="116">
                  <c:v>cargarse</c:v>
                </c:pt>
                <c:pt idx="117">
                  <c:v>causar</c:v>
                </c:pt>
                <c:pt idx="118">
                  <c:v>cepillarse</c:v>
                </c:pt>
                <c:pt idx="119">
                  <c:v>cobrar</c:v>
                </c:pt>
                <c:pt idx="120">
                  <c:v>cocerse</c:v>
                </c:pt>
                <c:pt idx="121">
                  <c:v>cojear</c:v>
                </c:pt>
                <c:pt idx="122">
                  <c:v>comentar</c:v>
                </c:pt>
                <c:pt idx="123">
                  <c:v>compilar</c:v>
                </c:pt>
                <c:pt idx="124">
                  <c:v>complicarse</c:v>
                </c:pt>
                <c:pt idx="125">
                  <c:v>comprenderse</c:v>
                </c:pt>
                <c:pt idx="126">
                  <c:v>concretar</c:v>
                </c:pt>
                <c:pt idx="127">
                  <c:v>condicionar</c:v>
                </c:pt>
                <c:pt idx="128">
                  <c:v>conducirse</c:v>
                </c:pt>
                <c:pt idx="129">
                  <c:v>conectar</c:v>
                </c:pt>
                <c:pt idx="130">
                  <c:v>consumar</c:v>
                </c:pt>
                <c:pt idx="131">
                  <c:v>contactar</c:v>
                </c:pt>
                <c:pt idx="132">
                  <c:v>contemplar</c:v>
                </c:pt>
                <c:pt idx="133">
                  <c:v>conversar</c:v>
                </c:pt>
                <c:pt idx="134">
                  <c:v>corregirse</c:v>
                </c:pt>
                <c:pt idx="135">
                  <c:v>correr</c:v>
                </c:pt>
                <c:pt idx="136">
                  <c:v>cortejar</c:v>
                </c:pt>
                <c:pt idx="137">
                  <c:v>crearse</c:v>
                </c:pt>
                <c:pt idx="138">
                  <c:v>cruzar</c:v>
                </c:pt>
                <c:pt idx="139">
                  <c:v>cuajar</c:v>
                </c:pt>
                <c:pt idx="140">
                  <c:v>cubrir</c:v>
                </c:pt>
                <c:pt idx="141">
                  <c:v>cuestionarse</c:v>
                </c:pt>
                <c:pt idx="142">
                  <c:v>cuidar</c:v>
                </c:pt>
                <c:pt idx="143">
                  <c:v>cuidarse</c:v>
                </c:pt>
                <c:pt idx="144">
                  <c:v>cumplir</c:v>
                </c:pt>
                <c:pt idx="145">
                  <c:v>cundir</c:v>
                </c:pt>
                <c:pt idx="146">
                  <c:v>darme</c:v>
                </c:pt>
                <c:pt idx="147">
                  <c:v>definir</c:v>
                </c:pt>
                <c:pt idx="148">
                  <c:v>delinquir</c:v>
                </c:pt>
                <c:pt idx="149">
                  <c:v>demostrar</c:v>
                </c:pt>
                <c:pt idx="150">
                  <c:v>descolgar</c:v>
                </c:pt>
                <c:pt idx="151">
                  <c:v>descubrir</c:v>
                </c:pt>
                <c:pt idx="152">
                  <c:v>desempeñar</c:v>
                </c:pt>
                <c:pt idx="153">
                  <c:v>desmoronarse</c:v>
                </c:pt>
                <c:pt idx="154">
                  <c:v>desmovilizar</c:v>
                </c:pt>
                <c:pt idx="155">
                  <c:v>despegar</c:v>
                </c:pt>
                <c:pt idx="156">
                  <c:v>desperezarse</c:v>
                </c:pt>
                <c:pt idx="157">
                  <c:v>despuntar</c:v>
                </c:pt>
                <c:pt idx="158">
                  <c:v>deteriorarse</c:v>
                </c:pt>
                <c:pt idx="159">
                  <c:v>determinar</c:v>
                </c:pt>
                <c:pt idx="160">
                  <c:v>devengarse</c:v>
                </c:pt>
                <c:pt idx="161">
                  <c:v>difundir</c:v>
                </c:pt>
                <c:pt idx="162">
                  <c:v>diseñar</c:v>
                </c:pt>
                <c:pt idx="163">
                  <c:v>disparatar</c:v>
                </c:pt>
                <c:pt idx="164">
                  <c:v>disputar</c:v>
                </c:pt>
                <c:pt idx="165">
                  <c:v>dormir</c:v>
                </c:pt>
                <c:pt idx="166">
                  <c:v>echar</c:v>
                </c:pt>
                <c:pt idx="167">
                  <c:v>ejecutar</c:v>
                </c:pt>
                <c:pt idx="168">
                  <c:v>Ejercer</c:v>
                </c:pt>
                <c:pt idx="169">
                  <c:v>elaborar</c:v>
                </c:pt>
                <c:pt idx="170">
                  <c:v>elevar</c:v>
                </c:pt>
                <c:pt idx="171">
                  <c:v>eliminar</c:v>
                </c:pt>
                <c:pt idx="172">
                  <c:v>encontrarse</c:v>
                </c:pt>
                <c:pt idx="173">
                  <c:v>enseñar</c:v>
                </c:pt>
                <c:pt idx="174">
                  <c:v>entender</c:v>
                </c:pt>
                <c:pt idx="175">
                  <c:v>enterrar</c:v>
                </c:pt>
                <c:pt idx="176">
                  <c:v>entrenar</c:v>
                </c:pt>
                <c:pt idx="177">
                  <c:v>escalar</c:v>
                </c:pt>
                <c:pt idx="178">
                  <c:v>estar</c:v>
                </c:pt>
                <c:pt idx="179">
                  <c:v>excavar</c:v>
                </c:pt>
                <c:pt idx="180">
                  <c:v>exigir</c:v>
                </c:pt>
                <c:pt idx="181">
                  <c:v>existir</c:v>
                </c:pt>
                <c:pt idx="182">
                  <c:v>explicar</c:v>
                </c:pt>
                <c:pt idx="183">
                  <c:v>extenderse</c:v>
                </c:pt>
                <c:pt idx="184">
                  <c:v>fabricar</c:v>
                </c:pt>
                <c:pt idx="185">
                  <c:v>facturar</c:v>
                </c:pt>
                <c:pt idx="186">
                  <c:v>fallar</c:v>
                </c:pt>
                <c:pt idx="187">
                  <c:v>formar</c:v>
                </c:pt>
                <c:pt idx="188">
                  <c:v>generalizar</c:v>
                </c:pt>
                <c:pt idx="189">
                  <c:v>generar</c:v>
                </c:pt>
                <c:pt idx="190">
                  <c:v>gestar</c:v>
                </c:pt>
                <c:pt idx="191">
                  <c:v>gestarse</c:v>
                </c:pt>
                <c:pt idx="192">
                  <c:v>gestionar</c:v>
                </c:pt>
                <c:pt idx="193">
                  <c:v>gozar</c:v>
                </c:pt>
                <c:pt idx="194">
                  <c:v>gritar</c:v>
                </c:pt>
                <c:pt idx="195">
                  <c:v>hacerse</c:v>
                </c:pt>
                <c:pt idx="196">
                  <c:v>hartarse</c:v>
                </c:pt>
                <c:pt idx="197">
                  <c:v>hojear</c:v>
                </c:pt>
                <c:pt idx="198">
                  <c:v>implantar</c:v>
                </c:pt>
                <c:pt idx="199">
                  <c:v>incorporar</c:v>
                </c:pt>
                <c:pt idx="200">
                  <c:v>incursionar</c:v>
                </c:pt>
                <c:pt idx="201">
                  <c:v>insistir</c:v>
                </c:pt>
                <c:pt idx="202">
                  <c:v>intranquilizar</c:v>
                </c:pt>
                <c:pt idx="203">
                  <c:v>introducir</c:v>
                </c:pt>
                <c:pt idx="204">
                  <c:v>lanzar</c:v>
                </c:pt>
                <c:pt idx="205">
                  <c:v>levantar</c:v>
                </c:pt>
                <c:pt idx="206">
                  <c:v>limpiar</c:v>
                </c:pt>
                <c:pt idx="207">
                  <c:v>llevar</c:v>
                </c:pt>
                <c:pt idx="208">
                  <c:v>luchar</c:v>
                </c:pt>
                <c:pt idx="209">
                  <c:v>mamar</c:v>
                </c:pt>
                <c:pt idx="210">
                  <c:v>mandar</c:v>
                </c:pt>
                <c:pt idx="211">
                  <c:v>manejar</c:v>
                </c:pt>
                <c:pt idx="212">
                  <c:v>manifestar</c:v>
                </c:pt>
                <c:pt idx="213">
                  <c:v>matar</c:v>
                </c:pt>
                <c:pt idx="214">
                  <c:v>mejorar</c:v>
                </c:pt>
                <c:pt idx="215">
                  <c:v>mezclar</c:v>
                </c:pt>
                <c:pt idx="216">
                  <c:v>mezclarse</c:v>
                </c:pt>
                <c:pt idx="217">
                  <c:v>mirarse</c:v>
                </c:pt>
                <c:pt idx="218">
                  <c:v>molestar</c:v>
                </c:pt>
                <c:pt idx="219">
                  <c:v>montar</c:v>
                </c:pt>
                <c:pt idx="220">
                  <c:v>nadar</c:v>
                </c:pt>
                <c:pt idx="221">
                  <c:v>narrar</c:v>
                </c:pt>
                <c:pt idx="222">
                  <c:v>notarse</c:v>
                </c:pt>
                <c:pt idx="223">
                  <c:v>oír</c:v>
                </c:pt>
                <c:pt idx="224">
                  <c:v>organizar</c:v>
                </c:pt>
                <c:pt idx="225">
                  <c:v>parecer</c:v>
                </c:pt>
                <c:pt idx="226">
                  <c:v>pedirse</c:v>
                </c:pt>
                <c:pt idx="227">
                  <c:v>pensar</c:v>
                </c:pt>
                <c:pt idx="228">
                  <c:v>perder</c:v>
                </c:pt>
                <c:pt idx="229">
                  <c:v>personalizar</c:v>
                </c:pt>
                <c:pt idx="230">
                  <c:v>plantear</c:v>
                </c:pt>
                <c:pt idx="231">
                  <c:v>poder</c:v>
                </c:pt>
                <c:pt idx="232">
                  <c:v>ponerla</c:v>
                </c:pt>
                <c:pt idx="233">
                  <c:v>potenciar</c:v>
                </c:pt>
                <c:pt idx="234">
                  <c:v>practicar</c:v>
                </c:pt>
                <c:pt idx="235">
                  <c:v>precipitar</c:v>
                </c:pt>
                <c:pt idx="236">
                  <c:v>prepararse</c:v>
                </c:pt>
                <c:pt idx="237">
                  <c:v>presentarse</c:v>
                </c:pt>
                <c:pt idx="238">
                  <c:v>prestar</c:v>
                </c:pt>
                <c:pt idx="239">
                  <c:v>profundizar</c:v>
                </c:pt>
                <c:pt idx="240">
                  <c:v>propagarse</c:v>
                </c:pt>
                <c:pt idx="241">
                  <c:v>quebrar</c:v>
                </c:pt>
                <c:pt idx="242">
                  <c:v>raspar</c:v>
                </c:pt>
                <c:pt idx="243">
                  <c:v>realizarse</c:v>
                </c:pt>
                <c:pt idx="244">
                  <c:v>recitar</c:v>
                </c:pt>
                <c:pt idx="245">
                  <c:v>recoger</c:v>
                </c:pt>
                <c:pt idx="246">
                  <c:v>reconocerse</c:v>
                </c:pt>
                <c:pt idx="247">
                  <c:v>reconstruir</c:v>
                </c:pt>
                <c:pt idx="248">
                  <c:v>recuperar</c:v>
                </c:pt>
                <c:pt idx="249">
                  <c:v>recuperarse</c:v>
                </c:pt>
                <c:pt idx="250">
                  <c:v>reducir</c:v>
                </c:pt>
                <c:pt idx="251">
                  <c:v>reforzar</c:v>
                </c:pt>
                <c:pt idx="252">
                  <c:v>regir</c:v>
                </c:pt>
                <c:pt idx="253">
                  <c:v>repartirse</c:v>
                </c:pt>
                <c:pt idx="254">
                  <c:v>resentir</c:v>
                </c:pt>
                <c:pt idx="255">
                  <c:v>resentirse</c:v>
                </c:pt>
                <c:pt idx="256">
                  <c:v>resolver</c:v>
                </c:pt>
                <c:pt idx="257">
                  <c:v>respirar</c:v>
                </c:pt>
                <c:pt idx="258">
                  <c:v>restar</c:v>
                </c:pt>
                <c:pt idx="259">
                  <c:v>revolotear</c:v>
                </c:pt>
                <c:pt idx="260">
                  <c:v>robar</c:v>
                </c:pt>
                <c:pt idx="261">
                  <c:v>romperse</c:v>
                </c:pt>
                <c:pt idx="262">
                  <c:v>rondar</c:v>
                </c:pt>
                <c:pt idx="263">
                  <c:v>rozar</c:v>
                </c:pt>
                <c:pt idx="264">
                  <c:v>saborear</c:v>
                </c:pt>
                <c:pt idx="265">
                  <c:v>sacudir</c:v>
                </c:pt>
                <c:pt idx="266">
                  <c:v>saltar</c:v>
                </c:pt>
                <c:pt idx="267">
                  <c:v>saturar</c:v>
                </c:pt>
                <c:pt idx="268">
                  <c:v>segregar</c:v>
                </c:pt>
                <c:pt idx="269">
                  <c:v>sentar</c:v>
                </c:pt>
                <c:pt idx="270">
                  <c:v>silbar</c:v>
                </c:pt>
                <c:pt idx="271">
                  <c:v>situar</c:v>
                </c:pt>
                <c:pt idx="272">
                  <c:v>socializar</c:v>
                </c:pt>
                <c:pt idx="273">
                  <c:v>subvertir</c:v>
                </c:pt>
                <c:pt idx="274">
                  <c:v>taladrar</c:v>
                </c:pt>
                <c:pt idx="275">
                  <c:v>temblar</c:v>
                </c:pt>
                <c:pt idx="276">
                  <c:v>tirar</c:v>
                </c:pt>
                <c:pt idx="277">
                  <c:v>tocar</c:v>
                </c:pt>
                <c:pt idx="278">
                  <c:v>tomarse</c:v>
                </c:pt>
                <c:pt idx="279">
                  <c:v>trabajarse</c:v>
                </c:pt>
                <c:pt idx="280">
                  <c:v>trazar</c:v>
                </c:pt>
                <c:pt idx="281">
                  <c:v>trotar</c:v>
                </c:pt>
                <c:pt idx="282">
                  <c:v>usar</c:v>
                </c:pt>
                <c:pt idx="283">
                  <c:v>usarse</c:v>
                </c:pt>
                <c:pt idx="284">
                  <c:v>vender</c:v>
                </c:pt>
                <c:pt idx="285">
                  <c:v>visibilizarse</c:v>
                </c:pt>
                <c:pt idx="286">
                  <c:v>votar</c:v>
                </c:pt>
              </c:strCache>
            </c:strRef>
          </c:cat>
          <c:val>
            <c:numRef>
              <c:f>'yes-fillers'!$L$3:$L$289</c:f>
              <c:numCache>
                <c:formatCode>General</c:formatCode>
                <c:ptCount val="287"/>
                <c:pt idx="0">
                  <c:v>17</c:v>
                </c:pt>
                <c:pt idx="1">
                  <c:v>16</c:v>
                </c:pt>
                <c:pt idx="2">
                  <c:v>14</c:v>
                </c:pt>
                <c:pt idx="3">
                  <c:v>11</c:v>
                </c:pt>
                <c:pt idx="4">
                  <c:v>10</c:v>
                </c:pt>
                <c:pt idx="5">
                  <c:v>9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6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8-462C-B417-66F34D8DD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540232"/>
        <c:axId val="479542528"/>
      </c:barChart>
      <c:catAx>
        <c:axId val="47954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79542528"/>
        <c:crosses val="autoZero"/>
        <c:auto val="1"/>
        <c:lblAlgn val="ctr"/>
        <c:lblOffset val="100"/>
        <c:noMultiLvlLbl val="0"/>
      </c:catAx>
      <c:valAx>
        <c:axId val="47954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47954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3600" dirty="0" err="1"/>
              <a:t>Frequency</a:t>
            </a:r>
            <a:r>
              <a:rPr lang="nl-BE" sz="3600" baseline="0" dirty="0"/>
              <a:t> Spectrum of </a:t>
            </a:r>
            <a:r>
              <a:rPr lang="nl-BE" sz="3600" b="1" i="1" baseline="0" dirty="0"/>
              <a:t>romper</a:t>
            </a:r>
            <a:endParaRPr lang="nl-BE" sz="3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'yes-fillers'!$U$3:$U$30</c:f>
              <c:strCache>
                <c:ptCount val="28"/>
                <c:pt idx="0">
                  <c:v>llorar</c:v>
                </c:pt>
                <c:pt idx="1">
                  <c:v>hervir</c:v>
                </c:pt>
                <c:pt idx="2">
                  <c:v>aplaudir</c:v>
                </c:pt>
                <c:pt idx="3">
                  <c:v>reír</c:v>
                </c:pt>
                <c:pt idx="4">
                  <c:v>sudar</c:v>
                </c:pt>
                <c:pt idx="5">
                  <c:v>cantar</c:v>
                </c:pt>
                <c:pt idx="6">
                  <c:v>hablar</c:v>
                </c:pt>
                <c:pt idx="7">
                  <c:v>chillar</c:v>
                </c:pt>
                <c:pt idx="8">
                  <c:v>embestir</c:v>
                </c:pt>
                <c:pt idx="9">
                  <c:v>jugar</c:v>
                </c:pt>
                <c:pt idx="10">
                  <c:v>sollozar</c:v>
                </c:pt>
                <c:pt idx="11">
                  <c:v>tocar</c:v>
                </c:pt>
                <c:pt idx="12">
                  <c:v>andar</c:v>
                </c:pt>
                <c:pt idx="13">
                  <c:v>burbujear</c:v>
                </c:pt>
                <c:pt idx="14">
                  <c:v>callar</c:v>
                </c:pt>
                <c:pt idx="15">
                  <c:v>corear</c:v>
                </c:pt>
                <c:pt idx="16">
                  <c:v>croar</c:v>
                </c:pt>
                <c:pt idx="17">
                  <c:v>follar</c:v>
                </c:pt>
                <c:pt idx="18">
                  <c:v>galopar</c:v>
                </c:pt>
                <c:pt idx="19">
                  <c:v>granizar</c:v>
                </c:pt>
                <c:pt idx="20">
                  <c:v>leer</c:v>
                </c:pt>
                <c:pt idx="21">
                  <c:v>llover</c:v>
                </c:pt>
                <c:pt idx="22">
                  <c:v>marcar</c:v>
                </c:pt>
                <c:pt idx="23">
                  <c:v>querer</c:v>
                </c:pt>
                <c:pt idx="24">
                  <c:v>realizar</c:v>
                </c:pt>
                <c:pt idx="25">
                  <c:v>recitar</c:v>
                </c:pt>
                <c:pt idx="26">
                  <c:v>trabajar</c:v>
                </c:pt>
                <c:pt idx="27">
                  <c:v>volar</c:v>
                </c:pt>
              </c:strCache>
            </c:strRef>
          </c:cat>
          <c:val>
            <c:numRef>
              <c:f>'yes-fillers'!$V$3:$V$30</c:f>
              <c:numCache>
                <c:formatCode>General</c:formatCode>
                <c:ptCount val="28"/>
                <c:pt idx="0">
                  <c:v>288</c:v>
                </c:pt>
                <c:pt idx="1">
                  <c:v>125</c:v>
                </c:pt>
                <c:pt idx="2">
                  <c:v>23</c:v>
                </c:pt>
                <c:pt idx="3">
                  <c:v>23</c:v>
                </c:pt>
                <c:pt idx="4">
                  <c:v>21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8-430D-995C-158F77177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6055208"/>
        <c:axId val="776059472"/>
      </c:barChart>
      <c:catAx>
        <c:axId val="776055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76059472"/>
        <c:crosses val="autoZero"/>
        <c:auto val="1"/>
        <c:lblAlgn val="ctr"/>
        <c:lblOffset val="100"/>
        <c:noMultiLvlLbl val="0"/>
      </c:catAx>
      <c:valAx>
        <c:axId val="776059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76055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7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31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3966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860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6cab4edd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6cab4edd0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g6cab4edd0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/>
              <a:t>Sven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/>
              <a:t>Voorbeeld: 700 werkwoorden in het Ijslands met datiefonderwerpen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/>
              <a:t>Citaten: zie pagina 24 en 27 in Barddal 2008 </a:t>
            </a:r>
            <a:endParaRPr/>
          </a:p>
        </p:txBody>
      </p:sp>
      <p:sp>
        <p:nvSpPr>
          <p:cNvPr id="135" name="Google Shape;13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/>
              <a:t>Sven</a:t>
            </a:r>
            <a:endParaRPr/>
          </a:p>
        </p:txBody>
      </p:sp>
      <p:sp>
        <p:nvSpPr>
          <p:cNvPr id="143" name="Google Shape;14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6524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553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616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nl-B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76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Slide">
  <p:cSld name="Title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/>
          <p:nvPr/>
        </p:nvSpPr>
        <p:spPr>
          <a:xfrm>
            <a:off x="914400" y="1393200"/>
            <a:ext cx="16424274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8"/>
          <p:cNvSpPr txBox="1">
            <a:spLocks noGrp="1"/>
          </p:cNvSpPr>
          <p:nvPr>
            <p:ph type="ctrTitle"/>
          </p:nvPr>
        </p:nvSpPr>
        <p:spPr>
          <a:xfrm>
            <a:off x="1291074" y="228600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subTitle" idx="1"/>
          </p:nvPr>
        </p:nvSpPr>
        <p:spPr>
          <a:xfrm>
            <a:off x="1283414" y="6874716"/>
            <a:ext cx="15191026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44"/>
              <a:buNone/>
              <a:defRPr sz="2844"/>
            </a:lvl2pPr>
            <a:lvl3pPr lvl="2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None/>
              <a:defRPr sz="2560"/>
            </a:lvl3pPr>
            <a:lvl4pPr lvl="3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5pPr>
            <a:lvl6pPr lvl="5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6pPr>
            <a:lvl7pPr lvl="6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7pPr>
            <a:lvl8pPr lvl="7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8pPr>
            <a:lvl9pPr lvl="8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9pPr>
          </a:lstStyle>
          <a:p>
            <a:endParaRPr/>
          </a:p>
        </p:txBody>
      </p:sp>
      <p:sp>
        <p:nvSpPr>
          <p:cNvPr id="20" name="Google Shape;20;p28"/>
          <p:cNvSpPr>
            <a:spLocks noGrp="1"/>
          </p:cNvSpPr>
          <p:nvPr>
            <p:ph type="pic" idx="2"/>
          </p:nvPr>
        </p:nvSpPr>
        <p:spPr>
          <a:xfrm>
            <a:off x="32004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8"/>
          <p:cNvSpPr>
            <a:spLocks noGrp="1"/>
          </p:cNvSpPr>
          <p:nvPr>
            <p:ph type="pic" idx="3"/>
          </p:nvPr>
        </p:nvSpPr>
        <p:spPr>
          <a:xfrm>
            <a:off x="57132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8"/>
          <p:cNvSpPr>
            <a:spLocks noGrp="1"/>
          </p:cNvSpPr>
          <p:nvPr>
            <p:ph type="pic" idx="4"/>
          </p:nvPr>
        </p:nvSpPr>
        <p:spPr>
          <a:xfrm>
            <a:off x="82296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8"/>
          <p:cNvSpPr>
            <a:spLocks noGrp="1"/>
          </p:cNvSpPr>
          <p:nvPr>
            <p:ph type="pic" idx="5"/>
          </p:nvPr>
        </p:nvSpPr>
        <p:spPr>
          <a:xfrm>
            <a:off x="107460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body" idx="6"/>
          </p:nvPr>
        </p:nvSpPr>
        <p:spPr>
          <a:xfrm>
            <a:off x="8580530" y="395008"/>
            <a:ext cx="8294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b="1" i="0" u="sng" cap="none">
                <a:solidFill>
                  <a:srgbClr val="1E64C8"/>
                </a:solidFill>
              </a:defRPr>
            </a:lvl1pPr>
            <a:lvl2pPr marL="914400" lvl="1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cap="none">
                <a:solidFill>
                  <a:srgbClr val="1E64C8"/>
                </a:solidFill>
              </a:defRPr>
            </a:lvl2pPr>
            <a:lvl3pPr marL="1371600" lvl="2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4400" y="0"/>
            <a:ext cx="3251017" cy="13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̶"/>
              <a:defRPr/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4pPr>
            <a:lvl5pPr marL="2286000" lvl="4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rporate Logo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3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pic>
        <p:nvPicPr>
          <p:cNvPr id="52" name="Google Shape;52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77747" y="2283675"/>
            <a:ext cx="4800610" cy="4172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Photo">
  <p:cSld name="Title and Phot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4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sp>
        <p:nvSpPr>
          <p:cNvPr id="58" name="Google Shape;58;p34"/>
          <p:cNvSpPr>
            <a:spLocks noGrp="1"/>
          </p:cNvSpPr>
          <p:nvPr>
            <p:ph type="pic" idx="2"/>
          </p:nvPr>
        </p:nvSpPr>
        <p:spPr>
          <a:xfrm>
            <a:off x="952038" y="1371600"/>
            <a:ext cx="15480000" cy="6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textbox over picture">
  <p:cSld name="Blue textbox over picture"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6"/>
          <p:cNvSpPr>
            <a:spLocks noGrp="1"/>
          </p:cNvSpPr>
          <p:nvPr>
            <p:ph type="pic" idx="2"/>
          </p:nvPr>
        </p:nvSpPr>
        <p:spPr>
          <a:xfrm>
            <a:off x="914400" y="0"/>
            <a:ext cx="16424274" cy="7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36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914400" y="2691979"/>
            <a:ext cx="6764400" cy="52308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 u="sng" cap="none">
                <a:solidFill>
                  <a:schemeClr val="lt1"/>
                </a:solidFill>
              </a:defRPr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Char char="̶"/>
              <a:defRPr>
                <a:solidFill>
                  <a:schemeClr val="lt1"/>
                </a:solidFill>
              </a:defRPr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Char char="‒"/>
              <a:defRPr>
                <a:solidFill>
                  <a:schemeClr val="lt1"/>
                </a:solidFill>
              </a:defRPr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Char char="‒"/>
              <a:defRPr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ght blue textbox over picture">
  <p:cSld name="Light blue textbox over picture"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7"/>
          <p:cNvSpPr/>
          <p:nvPr/>
        </p:nvSpPr>
        <p:spPr>
          <a:xfrm>
            <a:off x="914400" y="0"/>
            <a:ext cx="16424274" cy="7898400"/>
          </a:xfrm>
          <a:prstGeom prst="rect">
            <a:avLst/>
          </a:prstGeom>
          <a:solidFill>
            <a:srgbClr val="1E64C8"/>
          </a:solidFill>
          <a:ln w="12700" cap="flat" cmpd="sng">
            <a:solidFill>
              <a:srgbClr val="AF771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7"/>
          <p:cNvSpPr>
            <a:spLocks noGrp="1"/>
          </p:cNvSpPr>
          <p:nvPr>
            <p:ph type="pic" idx="2"/>
          </p:nvPr>
        </p:nvSpPr>
        <p:spPr>
          <a:xfrm>
            <a:off x="914400" y="0"/>
            <a:ext cx="16424274" cy="7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37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7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>
            <a:off x="914399" y="1011602"/>
            <a:ext cx="7754938" cy="6908398"/>
          </a:xfrm>
          <a:prstGeom prst="rect">
            <a:avLst/>
          </a:prstGeom>
          <a:solidFill>
            <a:srgbClr val="E9F0FA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None/>
              <a:defRPr sz="5400" u="sng" cap="none">
                <a:solidFill>
                  <a:srgbClr val="1E64C8"/>
                </a:solidFill>
              </a:defRPr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4800"/>
              <a:buChar char="̶"/>
              <a:defRPr>
                <a:solidFill>
                  <a:srgbClr val="1E64C8"/>
                </a:solidFill>
              </a:defRPr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4800"/>
              <a:buChar char="‒"/>
              <a:defRPr>
                <a:solidFill>
                  <a:srgbClr val="1E64C8"/>
                </a:solidFill>
              </a:defRPr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4800"/>
              <a:buChar char="‒"/>
              <a:defRPr>
                <a:solidFill>
                  <a:srgbClr val="1E64C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4800"/>
              <a:buNone/>
              <a:defRPr>
                <a:solidFill>
                  <a:srgbClr val="1E64C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Photo">
  <p:cSld name="Title, Text and Photo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>
            <a:spLocks noGrp="1"/>
          </p:cNvSpPr>
          <p:nvPr>
            <p:ph type="pic" idx="2"/>
          </p:nvPr>
        </p:nvSpPr>
        <p:spPr>
          <a:xfrm>
            <a:off x="10104438" y="1371918"/>
            <a:ext cx="6300000" cy="6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8442000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̶"/>
              <a:defRPr/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754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  <a:defRPr sz="5400" b="0" i="0" u="sng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pic>
        <p:nvPicPr>
          <p:cNvPr id="15" name="Google Shape;15;p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57200" y="7909180"/>
            <a:ext cx="2307600" cy="184682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  <p:sldLayoutId id="2147483658" r:id="rId6"/>
    <p:sldLayoutId id="2147483659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>
            <a:spLocks noGrp="1"/>
          </p:cNvSpPr>
          <p:nvPr>
            <p:ph type="ctrTitle"/>
          </p:nvPr>
        </p:nvSpPr>
        <p:spPr>
          <a:xfrm>
            <a:off x="1141743" y="2512789"/>
            <a:ext cx="17061176" cy="190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nl-BE" sz="6600" b="1" u="none" cap="small" dirty="0">
                <a:solidFill>
                  <a:srgbClr val="F1A42B"/>
                </a:solidFill>
              </a:rPr>
              <a:t>“25 </a:t>
            </a:r>
            <a:r>
              <a:rPr lang="nl-BE" sz="6600" b="1" u="none" cap="small" dirty="0" err="1">
                <a:solidFill>
                  <a:srgbClr val="F1A42B"/>
                </a:solidFill>
              </a:rPr>
              <a:t>ways</a:t>
            </a:r>
            <a:r>
              <a:rPr lang="nl-BE" sz="6600" b="1" u="none" cap="small" dirty="0">
                <a:solidFill>
                  <a:srgbClr val="F1A42B"/>
                </a:solidFill>
              </a:rPr>
              <a:t> </a:t>
            </a:r>
            <a:r>
              <a:rPr lang="nl-BE" sz="6600" b="1" u="none" cap="small" dirty="0" err="1">
                <a:solidFill>
                  <a:srgbClr val="F1A42B"/>
                </a:solidFill>
              </a:rPr>
              <a:t>to</a:t>
            </a:r>
            <a:r>
              <a:rPr lang="nl-BE" sz="6600" b="1" u="none" cap="small" dirty="0">
                <a:solidFill>
                  <a:srgbClr val="F1A42B"/>
                </a:solidFill>
              </a:rPr>
              <a:t> start </a:t>
            </a:r>
            <a:r>
              <a:rPr lang="nl-BE" sz="6600" b="1" u="none" cap="small" dirty="0" err="1">
                <a:solidFill>
                  <a:srgbClr val="F1A42B"/>
                </a:solidFill>
              </a:rPr>
              <a:t>an</a:t>
            </a:r>
            <a:r>
              <a:rPr lang="nl-BE" sz="6600" b="1" u="none" cap="small" dirty="0">
                <a:solidFill>
                  <a:srgbClr val="F1A42B"/>
                </a:solidFill>
              </a:rPr>
              <a:t> event in Spanish”</a:t>
            </a:r>
            <a:endParaRPr sz="6600" u="none" cap="small" dirty="0">
              <a:solidFill>
                <a:srgbClr val="F1A42B"/>
              </a:solidFill>
            </a:endParaRPr>
          </a:p>
        </p:txBody>
      </p:sp>
      <p:sp>
        <p:nvSpPr>
          <p:cNvPr id="81" name="Google Shape;81;p1"/>
          <p:cNvSpPr txBox="1">
            <a:spLocks noGrp="1"/>
          </p:cNvSpPr>
          <p:nvPr>
            <p:ph type="subTitle" idx="1"/>
          </p:nvPr>
        </p:nvSpPr>
        <p:spPr>
          <a:xfrm>
            <a:off x="1141743" y="5136045"/>
            <a:ext cx="15380495" cy="1083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</a:pPr>
            <a:r>
              <a:rPr lang="nl-BE" sz="4800" b="1" i="1" dirty="0">
                <a:solidFill>
                  <a:schemeClr val="bg1"/>
                </a:solidFill>
              </a:rPr>
              <a:t>The </a:t>
            </a:r>
            <a:r>
              <a:rPr lang="nl-BE" sz="4800" b="1" i="1" dirty="0" err="1">
                <a:solidFill>
                  <a:schemeClr val="bg1"/>
                </a:solidFill>
              </a:rPr>
              <a:t>productivity</a:t>
            </a:r>
            <a:r>
              <a:rPr lang="nl-BE" sz="4800" b="1" i="1" dirty="0">
                <a:solidFill>
                  <a:schemeClr val="bg1"/>
                </a:solidFill>
              </a:rPr>
              <a:t> of </a:t>
            </a:r>
            <a:r>
              <a:rPr lang="nl-BE" sz="4800" b="1" i="1" dirty="0" err="1">
                <a:solidFill>
                  <a:schemeClr val="bg1"/>
                </a:solidFill>
              </a:rPr>
              <a:t>the</a:t>
            </a:r>
            <a:r>
              <a:rPr lang="nl-BE" sz="4800" b="1" i="1" dirty="0">
                <a:solidFill>
                  <a:schemeClr val="bg1"/>
                </a:solidFill>
              </a:rPr>
              <a:t> </a:t>
            </a:r>
            <a:r>
              <a:rPr lang="nl-BE" sz="4800" b="1" i="1" dirty="0" err="1">
                <a:solidFill>
                  <a:schemeClr val="bg1"/>
                </a:solidFill>
              </a:rPr>
              <a:t>inchoative</a:t>
            </a:r>
            <a:r>
              <a:rPr lang="nl-BE" sz="4800" b="1" i="1" dirty="0">
                <a:solidFill>
                  <a:schemeClr val="bg1"/>
                </a:solidFill>
              </a:rPr>
              <a:t> </a:t>
            </a:r>
            <a:r>
              <a:rPr lang="nl-BE" sz="4800" b="1" i="1" dirty="0" err="1">
                <a:solidFill>
                  <a:schemeClr val="bg1"/>
                </a:solidFill>
              </a:rPr>
              <a:t>construction</a:t>
            </a:r>
            <a:endParaRPr sz="4800" dirty="0">
              <a:solidFill>
                <a:schemeClr val="bg1"/>
              </a:solidFill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body" idx="6"/>
          </p:nvPr>
        </p:nvSpPr>
        <p:spPr>
          <a:xfrm>
            <a:off x="7343615" y="395000"/>
            <a:ext cx="3078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/>
          <a:p>
            <a:pPr marL="0" lvl="0" indent="0" algn="l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DEPARTMENT OF LINGUISTICS</a:t>
            </a:r>
            <a:endParaRPr dirty="0"/>
          </a:p>
          <a:p>
            <a:pPr marL="0" lvl="1" indent="0" algn="l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RESEARCH GROUP: GLIMS</a:t>
            </a:r>
            <a:endParaRPr dirty="0"/>
          </a:p>
        </p:txBody>
      </p:sp>
      <p:sp>
        <p:nvSpPr>
          <p:cNvPr id="83" name="Google Shape;83;p1"/>
          <p:cNvSpPr txBox="1"/>
          <p:nvPr/>
        </p:nvSpPr>
        <p:spPr>
          <a:xfrm>
            <a:off x="6666343" y="8136533"/>
            <a:ext cx="3755572" cy="1274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b="0" i="0" u="none" strike="noStrike" cap="none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Sven Van Hulle</a:t>
            </a:r>
          </a:p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chemeClr val="bg2"/>
                </a:solidFill>
              </a:rPr>
              <a:t>Renata Enghels</a:t>
            </a:r>
            <a:endParaRPr sz="2000" dirty="0">
              <a:solidFill>
                <a:schemeClr val="bg2"/>
              </a:solidFill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40575" y="183666"/>
            <a:ext cx="3449525" cy="96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AA5EA5E5-1C6C-49E8-8DF7-166805164134}"/>
              </a:ext>
            </a:extLst>
          </p:cNvPr>
          <p:cNvSpPr txBox="1"/>
          <p:nvPr/>
        </p:nvSpPr>
        <p:spPr>
          <a:xfrm>
            <a:off x="13340575" y="8265778"/>
            <a:ext cx="3449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solidFill>
                  <a:schemeClr val="bg2"/>
                </a:solidFill>
              </a:rPr>
              <a:t>Sven.VanHulle@ugent.be</a:t>
            </a:r>
          </a:p>
          <a:p>
            <a:endParaRPr lang="nl-BE" sz="2000" dirty="0">
              <a:solidFill>
                <a:schemeClr val="bg2"/>
              </a:solidFill>
            </a:endParaRPr>
          </a:p>
          <a:p>
            <a:r>
              <a:rPr lang="nl-BE" sz="2000" dirty="0">
                <a:solidFill>
                  <a:schemeClr val="bg2"/>
                </a:solidFill>
              </a:rPr>
              <a:t>Renata.Enghels@ugent.be</a:t>
            </a:r>
          </a:p>
        </p:txBody>
      </p:sp>
    </p:spTree>
    <p:extLst>
      <p:ext uri="{BB962C8B-B14F-4D97-AF65-F5344CB8AC3E}">
        <p14:creationId xmlns:p14="http://schemas.microsoft.com/office/powerpoint/2010/main" val="347644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0646" y="901111"/>
            <a:ext cx="15699574" cy="83072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0. </a:t>
            </a:r>
            <a:r>
              <a:rPr lang="nl-BE" sz="4000" dirty="0" err="1">
                <a:solidFill>
                  <a:srgbClr val="0070C0"/>
                </a:solidFill>
              </a:rPr>
              <a:t>Revision</a:t>
            </a:r>
            <a:r>
              <a:rPr lang="nl-BE" sz="4000" dirty="0">
                <a:solidFill>
                  <a:srgbClr val="0070C0"/>
                </a:solidFill>
              </a:rPr>
              <a:t> of </a:t>
            </a:r>
            <a:r>
              <a:rPr lang="nl-BE" sz="4000" dirty="0" err="1">
                <a:solidFill>
                  <a:srgbClr val="0070C0"/>
                </a:solidFill>
              </a:rPr>
              <a:t>the</a:t>
            </a:r>
            <a:r>
              <a:rPr lang="nl-BE" sz="4000" dirty="0">
                <a:solidFill>
                  <a:srgbClr val="0070C0"/>
                </a:solidFill>
              </a:rPr>
              <a:t> concept of </a:t>
            </a:r>
            <a:r>
              <a:rPr lang="nl-BE" sz="4000" dirty="0" err="1">
                <a:solidFill>
                  <a:srgbClr val="0070C0"/>
                </a:solidFill>
              </a:rPr>
              <a:t>productivity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1.Introduction: The </a:t>
            </a:r>
            <a:r>
              <a:rPr lang="nl-BE" sz="4000" dirty="0" err="1">
                <a:solidFill>
                  <a:srgbClr val="0070C0"/>
                </a:solidFill>
              </a:rPr>
              <a:t>inchoative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construction</a:t>
            </a:r>
            <a:r>
              <a:rPr lang="nl-BE" sz="4000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4. Cleaning </a:t>
            </a:r>
            <a:r>
              <a:rPr lang="nl-BE" sz="4000" b="1" dirty="0" err="1">
                <a:solidFill>
                  <a:srgbClr val="0070C0"/>
                </a:solidFill>
              </a:rPr>
              <a:t>Process</a:t>
            </a:r>
            <a:endParaRPr lang="nl-BE" sz="4000" b="1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6. </a:t>
            </a:r>
            <a:r>
              <a:rPr lang="nl-BE" sz="4000" dirty="0" err="1">
                <a:solidFill>
                  <a:srgbClr val="0070C0"/>
                </a:solidFill>
              </a:rPr>
              <a:t>Hierarchical</a:t>
            </a:r>
            <a:r>
              <a:rPr lang="nl-BE" sz="4000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7. </a:t>
            </a:r>
            <a:r>
              <a:rPr lang="nl-BE" sz="4000" dirty="0" err="1">
                <a:solidFill>
                  <a:srgbClr val="0070C0"/>
                </a:solidFill>
              </a:rPr>
              <a:t>Near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Future</a:t>
            </a:r>
            <a:endParaRPr lang="nl-BE" sz="4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579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4. Cleaning </a:t>
            </a:r>
            <a:r>
              <a:rPr lang="nl-BE" cap="small" dirty="0" err="1"/>
              <a:t>Process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4" y="1194363"/>
            <a:ext cx="16184849" cy="775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82740" lvl="0" indent="-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+mj-lt"/>
              <a:buAutoNum type="arabicPeriod"/>
            </a:pPr>
            <a:r>
              <a:rPr lang="nl-BE" sz="4440" dirty="0" err="1"/>
              <a:t>Eliminating</a:t>
            </a:r>
            <a:r>
              <a:rPr lang="nl-BE" sz="4440" dirty="0"/>
              <a:t> ‘</a:t>
            </a:r>
            <a:r>
              <a:rPr lang="nl-BE" sz="4440" dirty="0" err="1"/>
              <a:t>false</a:t>
            </a:r>
            <a:r>
              <a:rPr lang="nl-BE" sz="4440" dirty="0"/>
              <a:t> </a:t>
            </a:r>
            <a:r>
              <a:rPr lang="nl-BE" sz="4440" dirty="0" err="1"/>
              <a:t>positives</a:t>
            </a:r>
            <a:r>
              <a:rPr lang="nl-BE" sz="4440" dirty="0"/>
              <a:t>’</a:t>
            </a:r>
          </a:p>
          <a:p>
            <a:pPr marL="2425740" lvl="3" indent="-685800">
              <a:lnSpc>
                <a:spcPct val="100000"/>
              </a:lnSpc>
              <a:buSzPts val="4440"/>
              <a:buFontTx/>
              <a:buChar char="-"/>
            </a:pPr>
            <a:r>
              <a:rPr lang="nl-BE" sz="4440" dirty="0" err="1"/>
              <a:t>Tagging</a:t>
            </a:r>
            <a:r>
              <a:rPr lang="nl-BE" sz="4440" dirty="0"/>
              <a:t> </a:t>
            </a:r>
            <a:r>
              <a:rPr lang="nl-BE" sz="4440" dirty="0" err="1"/>
              <a:t>errors</a:t>
            </a:r>
            <a:r>
              <a:rPr lang="nl-BE" sz="4440" dirty="0"/>
              <a:t> (Superman, Irán, </a:t>
            </a:r>
            <a:r>
              <a:rPr lang="nl-BE" sz="4440" dirty="0" err="1"/>
              <a:t>Pokemon</a:t>
            </a:r>
            <a:r>
              <a:rPr lang="nl-BE" sz="4440" dirty="0"/>
              <a:t>, …           as </a:t>
            </a:r>
            <a:r>
              <a:rPr lang="nl-BE" sz="4440" dirty="0" err="1"/>
              <a:t>infinitives</a:t>
            </a:r>
            <a:r>
              <a:rPr lang="nl-BE" sz="4440" dirty="0"/>
              <a:t>)</a:t>
            </a:r>
          </a:p>
          <a:p>
            <a:pPr marL="1739940" lvl="3" indent="0">
              <a:lnSpc>
                <a:spcPct val="100000"/>
              </a:lnSpc>
              <a:buSzPts val="4440"/>
              <a:buNone/>
            </a:pPr>
            <a:endParaRPr lang="nl-BE" sz="4440" dirty="0"/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4440" dirty="0"/>
              <a:t>        -   </a:t>
            </a:r>
            <a:r>
              <a:rPr lang="nl-BE" sz="4440" dirty="0" err="1"/>
              <a:t>Auxiliaries</a:t>
            </a:r>
            <a:r>
              <a:rPr lang="nl-BE" sz="4440" dirty="0"/>
              <a:t> </a:t>
            </a:r>
            <a:r>
              <a:rPr lang="nl-BE" sz="4440" dirty="0" err="1"/>
              <a:t>with</a:t>
            </a:r>
            <a:r>
              <a:rPr lang="nl-BE" sz="4440" dirty="0"/>
              <a:t> a different </a:t>
            </a:r>
            <a:r>
              <a:rPr lang="nl-BE" sz="4440" dirty="0" err="1"/>
              <a:t>meaning</a:t>
            </a:r>
            <a:r>
              <a:rPr lang="nl-BE" sz="4440" dirty="0"/>
              <a:t> (</a:t>
            </a:r>
            <a:r>
              <a:rPr lang="nl-BE" sz="4440" dirty="0" err="1"/>
              <a:t>other</a:t>
            </a:r>
            <a:r>
              <a:rPr lang="nl-BE" sz="4440" dirty="0"/>
              <a:t> </a:t>
            </a:r>
            <a:r>
              <a:rPr lang="nl-BE" sz="4440" dirty="0" err="1"/>
              <a:t>than</a:t>
            </a:r>
            <a:r>
              <a:rPr lang="nl-BE" sz="4440" dirty="0"/>
              <a:t>                  		   </a:t>
            </a:r>
            <a:r>
              <a:rPr lang="nl-BE" sz="4440" dirty="0" err="1"/>
              <a:t>inchoative</a:t>
            </a:r>
            <a:r>
              <a:rPr lang="nl-BE" sz="4440" dirty="0"/>
              <a:t>)</a:t>
            </a:r>
          </a:p>
          <a:p>
            <a:pPr marL="1282740" lvl="0" indent="-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+mj-lt"/>
              <a:buAutoNum type="arabicPeriod"/>
            </a:pPr>
            <a:endParaRPr lang="nl-BE" sz="4440" dirty="0"/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4440" dirty="0"/>
              <a:t>2. </a:t>
            </a:r>
            <a:r>
              <a:rPr lang="nl-BE" sz="4440" dirty="0" err="1"/>
              <a:t>Selecting</a:t>
            </a:r>
            <a:r>
              <a:rPr lang="nl-BE" sz="4440" dirty="0"/>
              <a:t> </a:t>
            </a:r>
            <a:r>
              <a:rPr lang="nl-BE" sz="4440" dirty="0" err="1"/>
              <a:t>the</a:t>
            </a:r>
            <a:r>
              <a:rPr lang="nl-BE" sz="4440" dirty="0"/>
              <a:t> first 500 ‘</a:t>
            </a:r>
            <a:r>
              <a:rPr lang="nl-BE" sz="4440" dirty="0" err="1"/>
              <a:t>true</a:t>
            </a:r>
            <a:r>
              <a:rPr lang="nl-BE" sz="4440" dirty="0"/>
              <a:t> </a:t>
            </a:r>
            <a:r>
              <a:rPr lang="nl-BE" sz="4440" dirty="0" err="1"/>
              <a:t>positives</a:t>
            </a:r>
            <a:r>
              <a:rPr lang="nl-BE" sz="4440" dirty="0"/>
              <a:t>’</a:t>
            </a:r>
          </a:p>
          <a:p>
            <a:pPr marL="1282740" lvl="0" indent="-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+mj-lt"/>
              <a:buAutoNum type="arabicPeriod"/>
            </a:pPr>
            <a:endParaRPr lang="nl-BE" sz="4440" dirty="0"/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4440" dirty="0"/>
              <a:t>3. </a:t>
            </a:r>
            <a:r>
              <a:rPr lang="nl-BE" sz="4440" dirty="0" err="1"/>
              <a:t>Annotation</a:t>
            </a:r>
            <a:r>
              <a:rPr lang="nl-BE" sz="4440" dirty="0"/>
              <a:t> of subject, person, </a:t>
            </a:r>
            <a:r>
              <a:rPr lang="nl-BE" sz="4440" dirty="0" err="1"/>
              <a:t>tense</a:t>
            </a:r>
            <a:r>
              <a:rPr lang="nl-BE" sz="4440" dirty="0"/>
              <a:t>, </a:t>
            </a:r>
            <a:r>
              <a:rPr lang="nl-BE" sz="4440" dirty="0" err="1"/>
              <a:t>presence</a:t>
            </a:r>
            <a:r>
              <a:rPr lang="nl-BE" sz="4440" dirty="0"/>
              <a:t> of      	</a:t>
            </a:r>
            <a:r>
              <a:rPr lang="nl-BE" sz="4440" dirty="0" err="1"/>
              <a:t>adverbs</a:t>
            </a:r>
            <a:r>
              <a:rPr lang="nl-BE" sz="4440" dirty="0"/>
              <a:t>,…</a:t>
            </a:r>
          </a:p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369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F63D3-EFE5-4F6C-AD1F-2C255A65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800" dirty="0"/>
              <a:t>Cleaning </a:t>
            </a:r>
            <a:r>
              <a:rPr lang="nl-BE" sz="4800" dirty="0" err="1"/>
              <a:t>process</a:t>
            </a:r>
            <a:r>
              <a:rPr lang="nl-BE" sz="4800" dirty="0"/>
              <a:t> (1)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5296B40-4730-4011-9C16-CF06D8E57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3275" y="1092397"/>
            <a:ext cx="15699574" cy="10692836"/>
          </a:xfrm>
        </p:spPr>
        <p:txBody>
          <a:bodyPr>
            <a:normAutofit/>
          </a:bodyPr>
          <a:lstStyle/>
          <a:p>
            <a:r>
              <a:rPr lang="nl-BE" sz="3600" i="1" dirty="0"/>
              <a:t>A </a:t>
            </a:r>
            <a:r>
              <a:rPr lang="nl-BE" sz="3600" i="1" dirty="0" err="1"/>
              <a:t>partir</a:t>
            </a:r>
            <a:r>
              <a:rPr lang="nl-BE" sz="3600" i="1" dirty="0"/>
              <a:t> de </a:t>
            </a:r>
            <a:r>
              <a:rPr lang="nl-BE" sz="3600" i="1" dirty="0" err="1"/>
              <a:t>ese</a:t>
            </a:r>
            <a:r>
              <a:rPr lang="nl-BE" sz="3600" i="1" dirty="0"/>
              <a:t> </a:t>
            </a:r>
            <a:r>
              <a:rPr lang="nl-BE" sz="3600" i="1" dirty="0" err="1"/>
              <a:t>momento</a:t>
            </a:r>
            <a:r>
              <a:rPr lang="nl-BE" sz="3600" i="1" dirty="0"/>
              <a:t> </a:t>
            </a:r>
            <a:r>
              <a:rPr lang="nl-BE" sz="3600" b="1" i="1" dirty="0" err="1"/>
              <a:t>comenzaron</a:t>
            </a:r>
            <a:r>
              <a:rPr lang="nl-BE" sz="3600" b="1" i="1" dirty="0"/>
              <a:t> a </a:t>
            </a:r>
            <a:r>
              <a:rPr lang="nl-BE" sz="3600" b="1" i="1" dirty="0" err="1"/>
              <a:t>recibir</a:t>
            </a:r>
            <a:r>
              <a:rPr lang="nl-BE" sz="3600" b="1" i="1" dirty="0"/>
              <a:t> </a:t>
            </a:r>
            <a:r>
              <a:rPr lang="nl-BE" sz="3600" i="1" dirty="0" err="1"/>
              <a:t>amenazas</a:t>
            </a:r>
            <a:r>
              <a:rPr lang="nl-BE" sz="3600" i="1" dirty="0"/>
              <a:t> de </a:t>
            </a:r>
            <a:r>
              <a:rPr lang="nl-BE" sz="3600" i="1" dirty="0" err="1"/>
              <a:t>muerte</a:t>
            </a:r>
            <a:r>
              <a:rPr lang="nl-BE" sz="3600" i="1" dirty="0"/>
              <a:t> </a:t>
            </a:r>
          </a:p>
          <a:p>
            <a:pPr marL="0" indent="0">
              <a:buNone/>
            </a:pPr>
            <a:r>
              <a:rPr lang="nl-BE" sz="3600" i="1" dirty="0"/>
              <a:t>     por teléfono. 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“From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moment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they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receive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threats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death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by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telephone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endParaRPr lang="nl-BE" sz="3600" i="1" dirty="0"/>
          </a:p>
          <a:p>
            <a:r>
              <a:rPr lang="nl-BE" sz="3600" i="1" dirty="0" err="1"/>
              <a:t>Después</a:t>
            </a:r>
            <a:r>
              <a:rPr lang="nl-BE" sz="3600" i="1" dirty="0"/>
              <a:t> de los </a:t>
            </a:r>
            <a:r>
              <a:rPr lang="nl-BE" sz="3600" i="1" dirty="0" err="1"/>
              <a:t>tratamientos</a:t>
            </a:r>
            <a:r>
              <a:rPr lang="nl-BE" sz="3600" i="1" dirty="0"/>
              <a:t>, el </a:t>
            </a:r>
            <a:r>
              <a:rPr lang="nl-BE" sz="3600" i="1" dirty="0" err="1"/>
              <a:t>pelo</a:t>
            </a:r>
            <a:r>
              <a:rPr lang="nl-BE" sz="3600" i="1" dirty="0"/>
              <a:t> </a:t>
            </a:r>
            <a:r>
              <a:rPr lang="nl-BE" sz="3600" b="1" i="1" dirty="0" err="1"/>
              <a:t>empezaba</a:t>
            </a:r>
            <a:r>
              <a:rPr lang="nl-BE" sz="3600" b="1" i="1" dirty="0"/>
              <a:t> a </a:t>
            </a:r>
            <a:r>
              <a:rPr lang="nl-BE" sz="3600" b="1" i="1" dirty="0" err="1"/>
              <a:t>crecer</a:t>
            </a:r>
            <a:r>
              <a:rPr lang="nl-BE" sz="3600" i="1" dirty="0"/>
              <a:t>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After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treatments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hair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grow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endParaRPr lang="nl-BE" sz="36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3600" i="1" dirty="0"/>
              <a:t>Esa historia me fascinó de tal manera que </a:t>
            </a:r>
            <a:r>
              <a:rPr lang="es-ES" sz="3600" b="1" i="1" dirty="0"/>
              <a:t>me</a:t>
            </a:r>
            <a:r>
              <a:rPr lang="nl-BE" sz="3600" b="1" i="1" dirty="0"/>
              <a:t> </a:t>
            </a:r>
            <a:r>
              <a:rPr lang="nl-BE" sz="3600" b="1" i="1" dirty="0" err="1"/>
              <a:t>puse</a:t>
            </a:r>
            <a:r>
              <a:rPr lang="nl-BE" sz="3600" b="1" i="1" dirty="0"/>
              <a:t> a </a:t>
            </a:r>
            <a:r>
              <a:rPr lang="nl-BE" sz="3600" b="1" i="1" dirty="0" err="1"/>
              <a:t>investigar</a:t>
            </a:r>
            <a:r>
              <a:rPr lang="nl-BE" sz="3600" i="1" dirty="0"/>
              <a:t>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story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fascinated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me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extent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investigate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endParaRPr lang="nl-BE" sz="3600" i="1" dirty="0"/>
          </a:p>
          <a:p>
            <a:pPr lvl="2"/>
            <a:r>
              <a:rPr lang="nl-BE" sz="3600" i="1" dirty="0"/>
              <a:t>Los </a:t>
            </a:r>
            <a:r>
              <a:rPr lang="nl-BE" sz="3600" i="1" dirty="0" err="1"/>
              <a:t>nuestros</a:t>
            </a:r>
            <a:r>
              <a:rPr lang="nl-BE" sz="3600" i="1" dirty="0"/>
              <a:t> </a:t>
            </a:r>
            <a:r>
              <a:rPr lang="nl-BE" sz="3600" b="1" i="1" dirty="0"/>
              <a:t>se </a:t>
            </a:r>
            <a:r>
              <a:rPr lang="nl-BE" sz="3600" b="1" i="1" dirty="0" err="1"/>
              <a:t>pusieron</a:t>
            </a:r>
            <a:r>
              <a:rPr lang="nl-BE" sz="3600" b="1" i="1" dirty="0"/>
              <a:t> a verlas </a:t>
            </a:r>
            <a:r>
              <a:rPr lang="nl-BE" sz="3600" i="1" dirty="0" err="1"/>
              <a:t>venir</a:t>
            </a:r>
            <a:r>
              <a:rPr lang="nl-BE" sz="3600" i="1" dirty="0"/>
              <a:t>. </a:t>
            </a:r>
          </a:p>
          <a:p>
            <a:pPr lvl="2"/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Ours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put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themselves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there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see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them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coming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600" dirty="0"/>
          </a:p>
          <a:p>
            <a:endParaRPr lang="nl-BE" sz="36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82A1A8E-C671-45E1-86A1-675D77B6A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z="1600" smtClean="0"/>
              <a:t>12</a:t>
            </a:fld>
            <a:endParaRPr lang="nl-BE" sz="16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6D6AC13-0AE2-4136-9FD8-4E84AD888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1460" y="976246"/>
            <a:ext cx="1247526" cy="124198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F6125FD-89CA-4220-9303-AA471CF77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1460" y="3634818"/>
            <a:ext cx="1247526" cy="124198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910EA7A-1C54-493A-BED0-27D73A959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1460" y="5740493"/>
            <a:ext cx="1247526" cy="124198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BFB2930-A35B-4D39-88B2-51E0DD835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0894" y="7846168"/>
            <a:ext cx="1247526" cy="119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89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B8202-D797-4D73-B194-4C3D7162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Cleaning </a:t>
            </a:r>
            <a:r>
              <a:rPr lang="nl-BE" dirty="0" err="1"/>
              <a:t>process</a:t>
            </a:r>
            <a:r>
              <a:rPr lang="nl-BE" dirty="0"/>
              <a:t> (2)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B46F45-BB98-45CE-A998-7AE0235B1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5" y="1194363"/>
            <a:ext cx="15699574" cy="12189127"/>
          </a:xfrm>
        </p:spPr>
        <p:txBody>
          <a:bodyPr>
            <a:normAutofit/>
          </a:bodyPr>
          <a:lstStyle/>
          <a:p>
            <a:r>
              <a:rPr lang="nl-BE" sz="3200" i="1" dirty="0" err="1"/>
              <a:t>Todos</a:t>
            </a:r>
            <a:r>
              <a:rPr lang="nl-BE" sz="3200" i="1" dirty="0"/>
              <a:t> </a:t>
            </a:r>
            <a:r>
              <a:rPr lang="nl-BE" sz="3200" b="1" i="1" dirty="0" err="1"/>
              <a:t>hemos</a:t>
            </a:r>
            <a:r>
              <a:rPr lang="nl-BE" sz="3200" b="1" i="1" dirty="0"/>
              <a:t> </a:t>
            </a:r>
            <a:r>
              <a:rPr lang="nl-BE" sz="3200" b="1" i="1" dirty="0" err="1"/>
              <a:t>roto</a:t>
            </a:r>
            <a:r>
              <a:rPr lang="nl-BE" sz="3200" b="1" i="1" dirty="0"/>
              <a:t> a </a:t>
            </a:r>
            <a:r>
              <a:rPr lang="nl-BE" sz="3200" b="1" i="1" dirty="0" err="1"/>
              <a:t>aplaudir</a:t>
            </a:r>
            <a:r>
              <a:rPr lang="nl-BE" sz="3200" i="1" dirty="0"/>
              <a:t>.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“We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applaud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”. 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3200" dirty="0"/>
              <a:t> Su envase es muy original y evita que </a:t>
            </a:r>
            <a:r>
              <a:rPr lang="es-ES" sz="3200" b="1" dirty="0"/>
              <a:t>se rompa a ser </a:t>
            </a:r>
            <a:r>
              <a:rPr lang="es-ES" sz="3200" dirty="0"/>
              <a:t>de metal. </a:t>
            </a:r>
          </a:p>
          <a:p>
            <a:r>
              <a:rPr lang="es-ES" sz="3200" i="1" dirty="0">
                <a:solidFill>
                  <a:schemeClr val="bg1">
                    <a:lumMod val="50000"/>
                  </a:schemeClr>
                </a:solidFill>
              </a:rPr>
              <a:t>“Their packaging is very original and avoids that </a:t>
            </a:r>
            <a:r>
              <a:rPr lang="es-ES" sz="3200" b="1" i="1" dirty="0">
                <a:solidFill>
                  <a:schemeClr val="bg1">
                    <a:lumMod val="50000"/>
                  </a:schemeClr>
                </a:solidFill>
              </a:rPr>
              <a:t>it breaks because it is </a:t>
            </a:r>
            <a:r>
              <a:rPr lang="es-ES" sz="3200" i="1" dirty="0">
                <a:solidFill>
                  <a:schemeClr val="bg1">
                    <a:lumMod val="50000"/>
                  </a:schemeClr>
                </a:solidFill>
              </a:rPr>
              <a:t>of metal.”</a:t>
            </a:r>
          </a:p>
          <a:p>
            <a:endParaRPr lang="es-ES" sz="3200" dirty="0"/>
          </a:p>
          <a:p>
            <a:r>
              <a:rPr lang="nl-BE" sz="3200" b="1" dirty="0"/>
              <a:t>Me </a:t>
            </a:r>
            <a:r>
              <a:rPr lang="nl-BE" sz="3200" b="1" dirty="0" err="1"/>
              <a:t>zambullí</a:t>
            </a:r>
            <a:r>
              <a:rPr lang="nl-BE" sz="3200" b="1" dirty="0"/>
              <a:t> a </a:t>
            </a:r>
            <a:r>
              <a:rPr lang="nl-BE" sz="3200" b="1" dirty="0" err="1"/>
              <a:t>leerlo</a:t>
            </a:r>
            <a:r>
              <a:rPr lang="nl-BE" sz="3200" dirty="0"/>
              <a:t>.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“I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read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it.” (“I dove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into</a:t>
            </a:r>
            <a:r>
              <a:rPr lang="nl-BE" sz="3200" i="1">
                <a:solidFill>
                  <a:schemeClr val="bg1">
                    <a:lumMod val="50000"/>
                  </a:schemeClr>
                </a:solidFill>
              </a:rPr>
              <a:t> reading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) </a:t>
            </a:r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b="1" dirty="0"/>
              <a:t>Me </a:t>
            </a:r>
            <a:r>
              <a:rPr lang="nl-BE" sz="3200" b="1" dirty="0" err="1"/>
              <a:t>zambullí</a:t>
            </a:r>
            <a:r>
              <a:rPr lang="nl-BE" sz="3200" b="1" dirty="0"/>
              <a:t> a </a:t>
            </a:r>
            <a:r>
              <a:rPr lang="nl-BE" sz="3200" b="1" dirty="0" err="1"/>
              <a:t>echar</a:t>
            </a:r>
            <a:r>
              <a:rPr lang="nl-BE" sz="3200" b="1" dirty="0"/>
              <a:t> </a:t>
            </a:r>
            <a:r>
              <a:rPr lang="nl-BE" sz="3200" dirty="0" err="1"/>
              <a:t>un</a:t>
            </a:r>
            <a:r>
              <a:rPr lang="nl-BE" sz="3200" dirty="0"/>
              <a:t> </a:t>
            </a:r>
            <a:r>
              <a:rPr lang="nl-BE" sz="3200" dirty="0" err="1"/>
              <a:t>vistazo</a:t>
            </a:r>
            <a:r>
              <a:rPr lang="nl-BE" sz="3200" dirty="0"/>
              <a:t> a la concha.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“I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dived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take a look 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at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shell.”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pPr lvl="4"/>
            <a:r>
              <a:rPr lang="nl-BE" sz="3200" dirty="0"/>
              <a:t>Los </a:t>
            </a:r>
            <a:r>
              <a:rPr lang="nl-BE" sz="3200" dirty="0" err="1"/>
              <a:t>marinos</a:t>
            </a:r>
            <a:r>
              <a:rPr lang="nl-BE" sz="3200" dirty="0"/>
              <a:t> </a:t>
            </a:r>
            <a:r>
              <a:rPr lang="nl-BE" sz="3200" b="1" dirty="0"/>
              <a:t>se </a:t>
            </a:r>
            <a:r>
              <a:rPr lang="nl-BE" sz="3200" b="1" dirty="0" err="1"/>
              <a:t>zambulleron</a:t>
            </a:r>
            <a:r>
              <a:rPr lang="nl-BE" sz="3200" b="1" dirty="0"/>
              <a:t> a </a:t>
            </a:r>
            <a:r>
              <a:rPr lang="nl-BE" sz="3200" b="1" dirty="0" err="1"/>
              <a:t>cazar</a:t>
            </a:r>
            <a:r>
              <a:rPr lang="nl-BE" sz="3200" b="1" dirty="0"/>
              <a:t> </a:t>
            </a:r>
            <a:r>
              <a:rPr lang="nl-BE" sz="3200" dirty="0" err="1"/>
              <a:t>activamente</a:t>
            </a:r>
            <a:r>
              <a:rPr lang="nl-BE" sz="3200" dirty="0"/>
              <a:t> </a:t>
            </a:r>
            <a:r>
              <a:rPr lang="nl-BE" sz="3200" dirty="0" err="1"/>
              <a:t>peces</a:t>
            </a:r>
            <a:r>
              <a:rPr lang="nl-BE" sz="3200" dirty="0"/>
              <a:t>.</a:t>
            </a:r>
          </a:p>
          <a:p>
            <a:pPr lvl="4"/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“The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seamen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dived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hunt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fish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actively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.”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22BA0B8-223A-4E8E-9A68-BA0DEE182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13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55A9467-6520-4726-BDD4-DF9C99BD2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1460" y="865740"/>
            <a:ext cx="1247526" cy="12419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9ADEF1E-0927-47E8-B60B-31577F78F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0894" y="4575106"/>
            <a:ext cx="1247526" cy="124198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D3564DD-D855-4332-8946-BA9F6ECC8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20894" y="7823861"/>
            <a:ext cx="1247526" cy="119406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124941B-014F-4769-B8E1-736158099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20894" y="2925652"/>
            <a:ext cx="1247526" cy="1194061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CD19FC37-092C-47A5-B67A-750B2E56E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20894" y="6278838"/>
            <a:ext cx="1247526" cy="119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91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1DBE9-7142-40F0-99D3-2B3659E5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Cleaning </a:t>
            </a:r>
            <a:r>
              <a:rPr lang="nl-BE" dirty="0" err="1"/>
              <a:t>process</a:t>
            </a:r>
            <a:r>
              <a:rPr lang="nl-BE" dirty="0"/>
              <a:t> (3)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94E38E-2227-44FB-B091-015B1715C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120" y="1152056"/>
            <a:ext cx="15699574" cy="6794604"/>
          </a:xfrm>
        </p:spPr>
        <p:txBody>
          <a:bodyPr>
            <a:normAutofit fontScale="85000" lnSpcReduction="20000"/>
          </a:bodyPr>
          <a:lstStyle/>
          <a:p>
            <a:r>
              <a:rPr lang="nl-BE" sz="3600" i="1" dirty="0" err="1"/>
              <a:t>Nos</a:t>
            </a:r>
            <a:r>
              <a:rPr lang="nl-BE" sz="3600" i="1" dirty="0"/>
              <a:t> </a:t>
            </a:r>
            <a:r>
              <a:rPr lang="nl-BE" sz="3600" b="1" i="1" dirty="0" err="1"/>
              <a:t>embarcamos</a:t>
            </a:r>
            <a:r>
              <a:rPr lang="nl-BE" sz="3600" b="1" i="1" dirty="0"/>
              <a:t> </a:t>
            </a:r>
            <a:r>
              <a:rPr lang="nl-BE" sz="3600" i="1" dirty="0"/>
              <a:t>a París. 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“We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embark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ed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Paris”. </a:t>
            </a:r>
          </a:p>
          <a:p>
            <a:endParaRPr lang="nl-BE" sz="36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600" i="1" dirty="0"/>
              <a:t>El </a:t>
            </a:r>
            <a:r>
              <a:rPr lang="nl-BE" sz="3600" i="1" dirty="0" err="1"/>
              <a:t>Estado</a:t>
            </a:r>
            <a:r>
              <a:rPr lang="nl-BE" sz="3600" i="1" dirty="0"/>
              <a:t> no </a:t>
            </a:r>
            <a:r>
              <a:rPr lang="nl-BE" sz="3600" i="1" dirty="0" err="1"/>
              <a:t>puede</a:t>
            </a:r>
            <a:r>
              <a:rPr lang="nl-BE" sz="3600" i="1" dirty="0"/>
              <a:t> </a:t>
            </a:r>
            <a:r>
              <a:rPr lang="nl-BE" sz="3600" b="1" i="1" dirty="0" err="1"/>
              <a:t>embarcarse</a:t>
            </a:r>
            <a:r>
              <a:rPr lang="nl-BE" sz="3600" b="1" i="1" dirty="0"/>
              <a:t> a </a:t>
            </a:r>
            <a:r>
              <a:rPr lang="nl-BE" sz="3600" b="1" i="1" dirty="0" err="1"/>
              <a:t>ayudar</a:t>
            </a:r>
            <a:r>
              <a:rPr lang="nl-BE" sz="3600" b="1" i="1" dirty="0"/>
              <a:t> </a:t>
            </a:r>
            <a:r>
              <a:rPr lang="nl-BE" sz="3600" i="1" dirty="0"/>
              <a:t>a </a:t>
            </a:r>
            <a:r>
              <a:rPr lang="nl-BE" sz="3600" i="1" dirty="0" err="1"/>
              <a:t>todos</a:t>
            </a:r>
            <a:r>
              <a:rPr lang="nl-BE" sz="3600" i="1" dirty="0"/>
              <a:t> los </a:t>
            </a:r>
            <a:r>
              <a:rPr lang="nl-BE" sz="3600" i="1" dirty="0" err="1"/>
              <a:t>americanos</a:t>
            </a:r>
            <a:r>
              <a:rPr lang="nl-BE" sz="3600" i="1" dirty="0"/>
              <a:t>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“The State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cannot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start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help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Americans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600" i="1" dirty="0"/>
          </a:p>
          <a:p>
            <a:r>
              <a:rPr lang="nl-BE" sz="3600" b="1" i="1" dirty="0"/>
              <a:t>Se </a:t>
            </a:r>
            <a:r>
              <a:rPr lang="nl-BE" sz="3600" b="1" i="1" dirty="0" err="1"/>
              <a:t>embarca</a:t>
            </a:r>
            <a:r>
              <a:rPr lang="nl-BE" sz="3600" b="1" i="1" dirty="0"/>
              <a:t> a </a:t>
            </a:r>
            <a:r>
              <a:rPr lang="nl-BE" sz="3600" b="1" i="1" dirty="0" err="1"/>
              <a:t>estudiar</a:t>
            </a:r>
            <a:r>
              <a:rPr lang="nl-BE" sz="3600" b="1" i="1" dirty="0"/>
              <a:t> </a:t>
            </a:r>
            <a:r>
              <a:rPr lang="nl-BE" sz="3600" i="1" dirty="0"/>
              <a:t>en Europa.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“He /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starts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study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in Europa.”</a:t>
            </a:r>
          </a:p>
          <a:p>
            <a:endParaRPr lang="nl-BE" sz="3600" i="1" dirty="0"/>
          </a:p>
          <a:p>
            <a:r>
              <a:rPr lang="nl-BE" sz="3600" b="1" i="1" dirty="0" err="1"/>
              <a:t>Nos</a:t>
            </a:r>
            <a:r>
              <a:rPr lang="nl-BE" sz="3600" b="1" i="1" dirty="0"/>
              <a:t> </a:t>
            </a:r>
            <a:r>
              <a:rPr lang="nl-BE" sz="3600" b="1" i="1" dirty="0" err="1"/>
              <a:t>embarcamos</a:t>
            </a:r>
            <a:r>
              <a:rPr lang="nl-BE" sz="3600" b="1" i="1" dirty="0"/>
              <a:t> a </a:t>
            </a:r>
            <a:r>
              <a:rPr lang="nl-BE" sz="3600" b="1" i="1" dirty="0" err="1"/>
              <a:t>hacer</a:t>
            </a:r>
            <a:r>
              <a:rPr lang="nl-BE" sz="3600" b="1" i="1" dirty="0"/>
              <a:t> </a:t>
            </a:r>
            <a:r>
              <a:rPr lang="nl-BE" sz="3600" i="1" dirty="0" err="1"/>
              <a:t>una</a:t>
            </a:r>
            <a:r>
              <a:rPr lang="nl-BE" sz="3600" i="1" dirty="0"/>
              <a:t> </a:t>
            </a:r>
            <a:r>
              <a:rPr lang="nl-BE" sz="3600" i="1" dirty="0" err="1"/>
              <a:t>pequeña</a:t>
            </a:r>
            <a:r>
              <a:rPr lang="nl-BE" sz="3600" i="1" dirty="0"/>
              <a:t> </a:t>
            </a:r>
            <a:r>
              <a:rPr lang="nl-BE" sz="3600" i="1" dirty="0" err="1"/>
              <a:t>gira</a:t>
            </a:r>
            <a:r>
              <a:rPr lang="nl-BE" sz="3600" i="1" dirty="0"/>
              <a:t> de </a:t>
            </a:r>
            <a:r>
              <a:rPr lang="nl-BE" sz="3600" i="1" dirty="0" err="1"/>
              <a:t>un</a:t>
            </a:r>
            <a:r>
              <a:rPr lang="nl-BE" sz="3600" i="1" dirty="0"/>
              <a:t> mes en Argentina.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“We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embark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make 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a small tour of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one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month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in Argentina.”</a:t>
            </a:r>
          </a:p>
          <a:p>
            <a:endParaRPr lang="nl-BE" sz="3600" i="1" dirty="0"/>
          </a:p>
          <a:p>
            <a:r>
              <a:rPr lang="nl-BE" sz="3600" b="1" i="1" dirty="0" err="1"/>
              <a:t>Nos</a:t>
            </a:r>
            <a:r>
              <a:rPr lang="nl-BE" sz="3600" b="1" i="1" dirty="0"/>
              <a:t> </a:t>
            </a:r>
            <a:r>
              <a:rPr lang="nl-BE" sz="3600" b="1" i="1" dirty="0" err="1"/>
              <a:t>embarcamos</a:t>
            </a:r>
            <a:r>
              <a:rPr lang="nl-BE" sz="3600" b="1" i="1" dirty="0"/>
              <a:t> a </a:t>
            </a:r>
            <a:r>
              <a:rPr lang="nl-BE" sz="3600" b="1" i="1" dirty="0" err="1"/>
              <a:t>descubrir</a:t>
            </a:r>
            <a:r>
              <a:rPr lang="nl-BE" sz="3600" b="1" i="1" dirty="0"/>
              <a:t> </a:t>
            </a:r>
            <a:r>
              <a:rPr lang="nl-BE" sz="3600" i="1" dirty="0" err="1"/>
              <a:t>un</a:t>
            </a:r>
            <a:r>
              <a:rPr lang="nl-BE" sz="3600" i="1" dirty="0"/>
              <a:t> </a:t>
            </a:r>
            <a:r>
              <a:rPr lang="nl-BE" sz="3600" i="1" dirty="0" err="1"/>
              <a:t>destino</a:t>
            </a:r>
            <a:r>
              <a:rPr lang="nl-BE" sz="3600" i="1" dirty="0"/>
              <a:t> </a:t>
            </a:r>
            <a:r>
              <a:rPr lang="nl-BE" sz="3600" i="1" dirty="0" err="1"/>
              <a:t>turistico</a:t>
            </a:r>
            <a:r>
              <a:rPr lang="nl-BE" sz="3600" i="1" dirty="0"/>
              <a:t> </a:t>
            </a:r>
            <a:r>
              <a:rPr lang="nl-BE" sz="3600" i="1" dirty="0" err="1"/>
              <a:t>internacional</a:t>
            </a:r>
            <a:r>
              <a:rPr lang="nl-BE" sz="3600" i="1" dirty="0"/>
              <a:t>.</a:t>
            </a:r>
          </a:p>
          <a:p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“We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embark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/ start (?)  </a:t>
            </a:r>
            <a:r>
              <a:rPr lang="nl-BE" sz="36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600" b="1" i="1" dirty="0">
                <a:solidFill>
                  <a:schemeClr val="bg1">
                    <a:lumMod val="50000"/>
                  </a:schemeClr>
                </a:solidFill>
              </a:rPr>
              <a:t> discover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an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international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tourist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600" i="1" dirty="0" err="1">
                <a:solidFill>
                  <a:schemeClr val="bg1">
                    <a:lumMod val="50000"/>
                  </a:schemeClr>
                </a:solidFill>
              </a:rPr>
              <a:t>destination</a:t>
            </a:r>
            <a:r>
              <a:rPr lang="nl-BE" sz="36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600" i="1" dirty="0"/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B96E658-B395-40FD-A402-66838A059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14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CD03642-1245-4A8F-97FD-2E20699CA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9087" y="1194364"/>
            <a:ext cx="1247526" cy="119406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1166D89-FA51-4A8C-BB11-57A217E131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9087" y="2467096"/>
            <a:ext cx="1247526" cy="124198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3E59E9A-F5D0-4D1E-9D8C-2D5CBD61E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1636" y="3851899"/>
            <a:ext cx="1247526" cy="124198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B278A448-F28C-459A-85AE-98E2D8B15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1636" y="5363294"/>
            <a:ext cx="1247526" cy="1194061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D8AED8C8-DF39-433E-B382-76BC6EC37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1636" y="6887305"/>
            <a:ext cx="1266117" cy="119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21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6689" y="723182"/>
            <a:ext cx="15699574" cy="83072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0. </a:t>
            </a:r>
            <a:r>
              <a:rPr lang="nl-BE" sz="4000" dirty="0" err="1">
                <a:solidFill>
                  <a:srgbClr val="0070C0"/>
                </a:solidFill>
              </a:rPr>
              <a:t>Revision</a:t>
            </a:r>
            <a:r>
              <a:rPr lang="nl-BE" sz="4000" dirty="0">
                <a:solidFill>
                  <a:srgbClr val="0070C0"/>
                </a:solidFill>
              </a:rPr>
              <a:t> of </a:t>
            </a:r>
            <a:r>
              <a:rPr lang="nl-BE" sz="4000" dirty="0" err="1">
                <a:solidFill>
                  <a:srgbClr val="0070C0"/>
                </a:solidFill>
              </a:rPr>
              <a:t>the</a:t>
            </a:r>
            <a:r>
              <a:rPr lang="nl-BE" sz="4000" dirty="0">
                <a:solidFill>
                  <a:srgbClr val="0070C0"/>
                </a:solidFill>
              </a:rPr>
              <a:t> concept of </a:t>
            </a:r>
            <a:r>
              <a:rPr lang="nl-BE" sz="4000" dirty="0" err="1">
                <a:solidFill>
                  <a:srgbClr val="0070C0"/>
                </a:solidFill>
              </a:rPr>
              <a:t>productivity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1. </a:t>
            </a:r>
            <a:r>
              <a:rPr lang="nl-BE" sz="4000" dirty="0" err="1">
                <a:solidFill>
                  <a:srgbClr val="0070C0"/>
                </a:solidFill>
              </a:rPr>
              <a:t>Introduction</a:t>
            </a:r>
            <a:r>
              <a:rPr lang="nl-BE" sz="4000" dirty="0">
                <a:solidFill>
                  <a:srgbClr val="0070C0"/>
                </a:solidFill>
              </a:rPr>
              <a:t>: The </a:t>
            </a:r>
            <a:r>
              <a:rPr lang="nl-BE" sz="4000" dirty="0" err="1">
                <a:solidFill>
                  <a:srgbClr val="0070C0"/>
                </a:solidFill>
              </a:rPr>
              <a:t>inchoative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construction</a:t>
            </a:r>
            <a:r>
              <a:rPr lang="nl-BE" sz="4000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4. Cleaning </a:t>
            </a:r>
            <a:r>
              <a:rPr lang="nl-BE" sz="4000" dirty="0" err="1">
                <a:solidFill>
                  <a:srgbClr val="0070C0"/>
                </a:solidFill>
              </a:rPr>
              <a:t>Process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6. </a:t>
            </a:r>
            <a:r>
              <a:rPr lang="nl-BE" sz="4000" dirty="0" err="1">
                <a:solidFill>
                  <a:srgbClr val="0070C0"/>
                </a:solidFill>
              </a:rPr>
              <a:t>Hierarchical</a:t>
            </a:r>
            <a:r>
              <a:rPr lang="nl-BE" sz="4000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7. </a:t>
            </a:r>
            <a:r>
              <a:rPr lang="nl-BE" sz="4000" dirty="0" err="1">
                <a:solidFill>
                  <a:srgbClr val="0070C0"/>
                </a:solidFill>
              </a:rPr>
              <a:t>Near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Future</a:t>
            </a:r>
            <a:endParaRPr lang="nl-BE" sz="4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257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649F378-2A06-4F21-9A05-B4694463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(1)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513455-CAC4-4043-8FD3-A17026A2E6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16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10EB5EE-9892-4DDD-88F9-9820E1EDC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850" y="1115693"/>
            <a:ext cx="5693589" cy="838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766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(2)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4" y="1194363"/>
            <a:ext cx="16184849" cy="775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17</a:t>
            </a:fld>
            <a:endParaRPr/>
          </a:p>
        </p:txBody>
      </p:sp>
      <p:graphicFrame>
        <p:nvGraphicFramePr>
          <p:cNvPr id="9" name="Grafiek 8">
            <a:extLst>
              <a:ext uri="{FF2B5EF4-FFF2-40B4-BE49-F238E27FC236}">
                <a16:creationId xmlns:a16="http://schemas.microsoft.com/office/drawing/2014/main" id="{E94B5CED-2FBB-4559-B65C-09B3FE870B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320429"/>
              </p:ext>
            </p:extLst>
          </p:nvPr>
        </p:nvGraphicFramePr>
        <p:xfrm>
          <a:off x="2466098" y="1124397"/>
          <a:ext cx="13585372" cy="837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3352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(3)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4" y="1194363"/>
            <a:ext cx="16184849" cy="775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834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18</a:t>
            </a:fld>
            <a:endParaRPr/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AD963BE6-EC47-4913-A527-4258DB5846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165636"/>
              </p:ext>
            </p:extLst>
          </p:nvPr>
        </p:nvGraphicFramePr>
        <p:xfrm>
          <a:off x="3141402" y="1194363"/>
          <a:ext cx="11573692" cy="7754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7762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5D12A-068A-4977-A15F-CCC86A0B5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(4)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72EA0D-D576-44C9-81B1-635AC69291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19</a:t>
            </a:fld>
            <a:endParaRPr lang="nl-BE"/>
          </a:p>
        </p:txBody>
      </p:sp>
      <p:graphicFrame>
        <p:nvGraphicFramePr>
          <p:cNvPr id="7" name="Grafiek 6">
            <a:extLst>
              <a:ext uri="{FF2B5EF4-FFF2-40B4-BE49-F238E27FC236}">
                <a16:creationId xmlns:a16="http://schemas.microsoft.com/office/drawing/2014/main" id="{D8641E7A-A46F-4DF5-95DC-BF6FCE4E5E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974385"/>
              </p:ext>
            </p:extLst>
          </p:nvPr>
        </p:nvGraphicFramePr>
        <p:xfrm>
          <a:off x="2090531" y="930729"/>
          <a:ext cx="14107886" cy="853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740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2731" y="791794"/>
            <a:ext cx="15699574" cy="894891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0. </a:t>
            </a:r>
            <a:r>
              <a:rPr lang="nl-BE" sz="4000" b="1" dirty="0" err="1">
                <a:solidFill>
                  <a:srgbClr val="0070C0"/>
                </a:solidFill>
              </a:rPr>
              <a:t>Revision</a:t>
            </a:r>
            <a:r>
              <a:rPr lang="nl-BE" sz="4000" b="1" dirty="0">
                <a:solidFill>
                  <a:srgbClr val="0070C0"/>
                </a:solidFill>
              </a:rPr>
              <a:t> of </a:t>
            </a:r>
            <a:r>
              <a:rPr lang="nl-BE" sz="4000" b="1" dirty="0" err="1">
                <a:solidFill>
                  <a:srgbClr val="0070C0"/>
                </a:solidFill>
              </a:rPr>
              <a:t>the</a:t>
            </a:r>
            <a:r>
              <a:rPr lang="nl-BE" sz="4000" b="1" dirty="0">
                <a:solidFill>
                  <a:srgbClr val="0070C0"/>
                </a:solidFill>
              </a:rPr>
              <a:t> concept of </a:t>
            </a:r>
            <a:r>
              <a:rPr lang="nl-BE" sz="4000" b="1" dirty="0" err="1">
                <a:solidFill>
                  <a:srgbClr val="0070C0"/>
                </a:solidFill>
              </a:rPr>
              <a:t>productivity</a:t>
            </a:r>
            <a:endParaRPr lang="nl-BE" sz="4000" b="1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1. </a:t>
            </a:r>
            <a:r>
              <a:rPr lang="nl-BE" sz="4000" dirty="0" err="1">
                <a:solidFill>
                  <a:srgbClr val="0070C0"/>
                </a:solidFill>
              </a:rPr>
              <a:t>Introduction</a:t>
            </a:r>
            <a:r>
              <a:rPr lang="nl-BE" sz="4000" dirty="0">
                <a:solidFill>
                  <a:srgbClr val="0070C0"/>
                </a:solidFill>
              </a:rPr>
              <a:t>: The </a:t>
            </a:r>
            <a:r>
              <a:rPr lang="nl-BE" sz="4000" dirty="0" err="1">
                <a:solidFill>
                  <a:srgbClr val="0070C0"/>
                </a:solidFill>
              </a:rPr>
              <a:t>inchoative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construction</a:t>
            </a:r>
            <a:r>
              <a:rPr lang="nl-BE" sz="4000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4. Cleaning </a:t>
            </a:r>
            <a:r>
              <a:rPr lang="nl-BE" sz="4000" dirty="0" err="1">
                <a:solidFill>
                  <a:srgbClr val="0070C0"/>
                </a:solidFill>
              </a:rPr>
              <a:t>Process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6. </a:t>
            </a:r>
            <a:r>
              <a:rPr lang="nl-BE" sz="4000" dirty="0" err="1">
                <a:solidFill>
                  <a:srgbClr val="0070C0"/>
                </a:solidFill>
              </a:rPr>
              <a:t>Hierarchical</a:t>
            </a:r>
            <a:r>
              <a:rPr lang="nl-BE" sz="4000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7. </a:t>
            </a:r>
            <a:r>
              <a:rPr lang="nl-BE" sz="4000" dirty="0" err="1">
                <a:solidFill>
                  <a:srgbClr val="0070C0"/>
                </a:solidFill>
              </a:rPr>
              <a:t>Near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Future</a:t>
            </a:r>
            <a:endParaRPr lang="nl-BE" sz="4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215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16E85-19FC-4B48-BE44-6B5AF998E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(5)</a:t>
            </a:r>
            <a:endParaRPr lang="nl-BE" b="1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299E3EE3-4B9D-418C-B451-CD627FF881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20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6C20833-5734-41B5-B41F-8694B4DD5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543" y="1351748"/>
            <a:ext cx="5473670" cy="806199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18F9DB2-5F9F-41B3-87F9-F4FCDC0FA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2934" y="1385111"/>
            <a:ext cx="5473670" cy="808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44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16E85-19FC-4B48-BE44-6B5AF998E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5. data </a:t>
            </a:r>
            <a:r>
              <a:rPr lang="nl-BE" cap="small" dirty="0" err="1"/>
              <a:t>exploration</a:t>
            </a:r>
            <a:r>
              <a:rPr lang="nl-BE" cap="small" dirty="0"/>
              <a:t> (6)</a:t>
            </a:r>
            <a:endParaRPr lang="nl-BE" b="1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299E3EE3-4B9D-418C-B451-CD627FF881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21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96A2A81-B7EE-4340-83BA-2CE7E801A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548" y="1232683"/>
            <a:ext cx="6000261" cy="838590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F2DD61B-C06C-4069-891A-ECE56FAB5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0259" y="1115693"/>
            <a:ext cx="6000261" cy="861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19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ACC0DBB-8270-4A8B-9B9E-F06D573AB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22</a:t>
            </a:fld>
            <a:endParaRPr lang="nl-B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4224320-3E45-450D-9F4F-5F8185FA7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63" y="252413"/>
            <a:ext cx="15705137" cy="863600"/>
          </a:xfrm>
        </p:spPr>
        <p:txBody>
          <a:bodyPr/>
          <a:lstStyle/>
          <a:p>
            <a:r>
              <a:rPr lang="nl-BE" cap="small" dirty="0"/>
              <a:t>5. </a:t>
            </a:r>
            <a:r>
              <a:rPr lang="nl-BE" cap="small" dirty="0" err="1"/>
              <a:t>Hapaxes</a:t>
            </a:r>
            <a:r>
              <a:rPr lang="nl-BE" cap="small" dirty="0"/>
              <a:t>: Micro VS Macro - level</a:t>
            </a:r>
            <a:endParaRPr lang="nl-BE" b="1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6813E2D-B348-4AEE-94B9-E1942CB4A528}"/>
              </a:ext>
            </a:extLst>
          </p:cNvPr>
          <p:cNvSpPr txBox="1"/>
          <p:nvPr/>
        </p:nvSpPr>
        <p:spPr>
          <a:xfrm>
            <a:off x="946485" y="1546323"/>
            <a:ext cx="1597902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nl-BE" dirty="0"/>
          </a:p>
          <a:p>
            <a:endParaRPr lang="nl-BE" dirty="0"/>
          </a:p>
          <a:p>
            <a:pPr marL="285750" indent="-285750">
              <a:buFontTx/>
              <a:buChar char="-"/>
            </a:pPr>
            <a:r>
              <a:rPr lang="nl-BE" sz="2400" dirty="0"/>
              <a:t>La </a:t>
            </a:r>
            <a:r>
              <a:rPr lang="nl-BE" sz="2400" dirty="0" err="1"/>
              <a:t>gente</a:t>
            </a:r>
            <a:r>
              <a:rPr lang="nl-BE" sz="2400" dirty="0"/>
              <a:t> </a:t>
            </a:r>
            <a:r>
              <a:rPr lang="nl-BE" sz="2400" b="1" dirty="0" err="1"/>
              <a:t>echa</a:t>
            </a:r>
            <a:r>
              <a:rPr lang="nl-BE" sz="2400" b="1" dirty="0"/>
              <a:t> a </a:t>
            </a:r>
            <a:r>
              <a:rPr lang="nl-BE" sz="2400" b="1" dirty="0" err="1">
                <a:highlight>
                  <a:srgbClr val="F1A42B"/>
                </a:highlight>
              </a:rPr>
              <a:t>conocer</a:t>
            </a:r>
            <a:r>
              <a:rPr lang="nl-BE" sz="2400" b="1" dirty="0"/>
              <a:t> </a:t>
            </a:r>
            <a:r>
              <a:rPr lang="nl-BE" sz="2400" dirty="0" err="1"/>
              <a:t>este</a:t>
            </a:r>
            <a:r>
              <a:rPr lang="nl-BE" sz="2400" dirty="0"/>
              <a:t> </a:t>
            </a:r>
            <a:r>
              <a:rPr lang="nl-BE" sz="2400" dirty="0" err="1"/>
              <a:t>hermoso</a:t>
            </a:r>
            <a:r>
              <a:rPr lang="nl-BE" sz="2400" dirty="0"/>
              <a:t> </a:t>
            </a:r>
            <a:r>
              <a:rPr lang="nl-BE" sz="2400" dirty="0" err="1"/>
              <a:t>pedazo</a:t>
            </a:r>
            <a:r>
              <a:rPr lang="nl-BE" sz="2400" dirty="0"/>
              <a:t> del </a:t>
            </a:r>
            <a:r>
              <a:rPr lang="nl-BE" sz="2400" dirty="0" err="1"/>
              <a:t>mundo</a:t>
            </a:r>
            <a:r>
              <a:rPr lang="nl-BE" sz="2400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“People 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start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beautiful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piece of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world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sz="2400" i="1" dirty="0"/>
          </a:p>
          <a:p>
            <a:pPr marL="285750" indent="-285750">
              <a:buFontTx/>
              <a:buChar char="-"/>
            </a:pPr>
            <a:r>
              <a:rPr lang="es-ES" sz="2400" i="1" dirty="0"/>
              <a:t> Durante la semana santa </a:t>
            </a:r>
            <a:r>
              <a:rPr lang="nl-BE" sz="2400" b="1" i="1" dirty="0" err="1"/>
              <a:t>comienzan</a:t>
            </a:r>
            <a:r>
              <a:rPr lang="nl-BE" sz="2400" b="1" i="1" dirty="0"/>
              <a:t> a </a:t>
            </a:r>
            <a:r>
              <a:rPr lang="nl-BE" sz="2400" b="1" i="1" dirty="0" err="1">
                <a:highlight>
                  <a:srgbClr val="F1A42B"/>
                </a:highlight>
              </a:rPr>
              <a:t>conocer</a:t>
            </a:r>
            <a:r>
              <a:rPr lang="nl-BE" sz="2400" b="1" i="1" dirty="0"/>
              <a:t> </a:t>
            </a:r>
            <a:r>
              <a:rPr lang="nl-BE" sz="2400" i="1" dirty="0"/>
              <a:t>a</a:t>
            </a:r>
            <a:r>
              <a:rPr lang="es-ES" sz="2400" i="1" dirty="0"/>
              <a:t>lgunos datos turísticos en España.</a:t>
            </a:r>
          </a:p>
          <a:p>
            <a:pPr marL="285750" indent="-285750">
              <a:buFontTx/>
              <a:buChar char="-"/>
            </a:pP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During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‘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semana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santa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’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they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start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touristic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information in Spain.”</a:t>
            </a:r>
          </a:p>
          <a:p>
            <a:pPr marL="285750" indent="-285750">
              <a:buFontTx/>
              <a:buChar char="-"/>
            </a:pPr>
            <a:endParaRPr lang="es-ES" sz="2400" i="1" dirty="0"/>
          </a:p>
          <a:p>
            <a:pPr marL="285750" indent="-285750">
              <a:buFontTx/>
              <a:buChar char="-"/>
            </a:pPr>
            <a:r>
              <a:rPr lang="es-ES" sz="2400" i="1" dirty="0"/>
              <a:t>Más adelante </a:t>
            </a:r>
            <a:r>
              <a:rPr lang="es-ES" sz="2400" b="1" i="1" dirty="0"/>
              <a:t>se embarca a </a:t>
            </a:r>
            <a:r>
              <a:rPr lang="es-ES" sz="2400" b="1" i="1" dirty="0">
                <a:highlight>
                  <a:srgbClr val="F1A42B"/>
                </a:highlight>
              </a:rPr>
              <a:t>conocer</a:t>
            </a:r>
            <a:r>
              <a:rPr lang="es-ES" sz="2400" b="1" i="1" dirty="0"/>
              <a:t> </a:t>
            </a:r>
            <a:r>
              <a:rPr lang="es-ES" sz="2400" i="1" dirty="0"/>
              <a:t>diferentes proyectos en otras ciudades como Madrid.</a:t>
            </a:r>
          </a:p>
          <a:p>
            <a:pPr marL="285750" indent="-285750">
              <a:buFontTx/>
              <a:buChar char="-"/>
            </a:pP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“Later on he/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different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projects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other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cities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, like Madrid.”</a:t>
            </a:r>
            <a:endParaRPr lang="nl-BE" sz="2400" i="1" dirty="0"/>
          </a:p>
          <a:p>
            <a:pPr marL="285750" indent="-285750">
              <a:buFontTx/>
              <a:buChar char="-"/>
            </a:pPr>
            <a:endParaRPr lang="nl-BE" sz="2400" i="1" dirty="0"/>
          </a:p>
          <a:p>
            <a:pPr marL="285750" indent="-285750">
              <a:buFontTx/>
              <a:buChar char="-"/>
            </a:pPr>
            <a:r>
              <a:rPr lang="es-ES" sz="2400" i="1" dirty="0"/>
              <a:t>Los usuarios </a:t>
            </a:r>
            <a:r>
              <a:rPr lang="es-ES" sz="2400" b="1" i="1" dirty="0"/>
              <a:t>empiezan a </a:t>
            </a:r>
            <a:r>
              <a:rPr lang="es-ES" sz="2400" b="1" i="1" dirty="0">
                <a:highlight>
                  <a:srgbClr val="F1A42B"/>
                </a:highlight>
              </a:rPr>
              <a:t>conocer</a:t>
            </a:r>
            <a:r>
              <a:rPr lang="es-ES" sz="2400" b="1" i="1" dirty="0"/>
              <a:t> </a:t>
            </a:r>
            <a:r>
              <a:rPr lang="es-ES" sz="2400" i="1" dirty="0"/>
              <a:t>el mundo de la informática.</a:t>
            </a:r>
            <a:endParaRPr lang="nl-BE" sz="2400" i="1" dirty="0"/>
          </a:p>
          <a:p>
            <a:pPr marL="285750" indent="-285750">
              <a:buFontTx/>
              <a:buChar char="-"/>
            </a:pP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“The users 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start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world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informatics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/ computer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science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sz="2400" i="1" dirty="0"/>
          </a:p>
          <a:p>
            <a:pPr marL="285750" indent="-285750">
              <a:buFontTx/>
              <a:buChar char="-"/>
            </a:pPr>
            <a:endParaRPr lang="nl-BE" i="1" dirty="0"/>
          </a:p>
          <a:p>
            <a:pPr marL="285750" indent="-285750">
              <a:buFontTx/>
              <a:buChar char="-"/>
            </a:pPr>
            <a:endParaRPr lang="nl-BE" i="1" dirty="0"/>
          </a:p>
          <a:p>
            <a:pPr marL="285750" indent="-285750">
              <a:buFontTx/>
              <a:buChar char="-"/>
            </a:pPr>
            <a:endParaRPr lang="nl-BE" i="1" dirty="0"/>
          </a:p>
          <a:p>
            <a:pPr marL="285750" indent="-285750">
              <a:buFontTx/>
              <a:buChar char="-"/>
            </a:pPr>
            <a:endParaRPr lang="nl-BE" i="1" dirty="0"/>
          </a:p>
          <a:p>
            <a:pPr marL="285750" indent="-285750">
              <a:buFontTx/>
              <a:buChar char="-"/>
            </a:pPr>
            <a:r>
              <a:rPr lang="nl-BE" sz="2400" i="1" dirty="0"/>
              <a:t>El </a:t>
            </a:r>
            <a:r>
              <a:rPr lang="nl-BE" sz="2400" i="1" dirty="0" err="1"/>
              <a:t>perro</a:t>
            </a:r>
            <a:r>
              <a:rPr lang="nl-BE" sz="2400" i="1" dirty="0"/>
              <a:t> </a:t>
            </a:r>
            <a:r>
              <a:rPr lang="nl-BE" sz="2400" b="1" i="1" dirty="0"/>
              <a:t>se echó a </a:t>
            </a:r>
            <a:r>
              <a:rPr lang="nl-BE" sz="2400" b="1" i="1" dirty="0" err="1"/>
              <a:t>gemir</a:t>
            </a:r>
            <a:r>
              <a:rPr lang="nl-BE" sz="2400" b="1" i="1" dirty="0"/>
              <a:t>, </a:t>
            </a:r>
            <a:r>
              <a:rPr lang="nl-BE" sz="2400" i="1" dirty="0" err="1"/>
              <a:t>pero</a:t>
            </a:r>
            <a:r>
              <a:rPr lang="nl-BE" sz="2400" i="1" dirty="0"/>
              <a:t> no se </a:t>
            </a:r>
            <a:r>
              <a:rPr lang="nl-BE" sz="2400" i="1" dirty="0" err="1"/>
              <a:t>escondió</a:t>
            </a:r>
            <a:r>
              <a:rPr lang="nl-BE" sz="24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“The 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dog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4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b="1" i="1" dirty="0" err="1">
                <a:solidFill>
                  <a:schemeClr val="bg1">
                    <a:lumMod val="50000"/>
                  </a:schemeClr>
                </a:solidFill>
              </a:rPr>
              <a:t>groan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, but he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did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not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400" i="1" dirty="0" err="1">
                <a:solidFill>
                  <a:schemeClr val="bg1">
                    <a:lumMod val="50000"/>
                  </a:schemeClr>
                </a:solidFill>
              </a:rPr>
              <a:t>hide</a:t>
            </a:r>
            <a:r>
              <a:rPr lang="nl-BE" sz="24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42D87EE-435A-4832-B4B7-5770D29C9D24}"/>
              </a:ext>
            </a:extLst>
          </p:cNvPr>
          <p:cNvSpPr txBox="1"/>
          <p:nvPr/>
        </p:nvSpPr>
        <p:spPr>
          <a:xfrm>
            <a:off x="830263" y="1223158"/>
            <a:ext cx="86707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3600" u="sng" dirty="0">
                <a:solidFill>
                  <a:schemeClr val="bg2"/>
                </a:solidFill>
              </a:rPr>
              <a:t>1) </a:t>
            </a:r>
            <a:r>
              <a:rPr lang="nl-BE" sz="3600" u="sng" dirty="0" err="1">
                <a:solidFill>
                  <a:schemeClr val="bg2"/>
                </a:solidFill>
              </a:rPr>
              <a:t>Hapaxes</a:t>
            </a:r>
            <a:r>
              <a:rPr lang="nl-BE" sz="3600" u="sng" dirty="0">
                <a:solidFill>
                  <a:schemeClr val="bg2"/>
                </a:solidFill>
              </a:rPr>
              <a:t>: Micro-level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8F30F94-95CF-4DE4-831D-17E1CCCFF24D}"/>
              </a:ext>
            </a:extLst>
          </p:cNvPr>
          <p:cNvSpPr txBox="1"/>
          <p:nvPr/>
        </p:nvSpPr>
        <p:spPr>
          <a:xfrm>
            <a:off x="946485" y="6375220"/>
            <a:ext cx="86707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3600" u="sng" dirty="0">
                <a:solidFill>
                  <a:schemeClr val="bg2"/>
                </a:solidFill>
              </a:rPr>
              <a:t>2) </a:t>
            </a:r>
            <a:r>
              <a:rPr lang="nl-BE" sz="3600" u="sng" dirty="0" err="1">
                <a:solidFill>
                  <a:schemeClr val="bg2"/>
                </a:solidFill>
              </a:rPr>
              <a:t>Hapaxes</a:t>
            </a:r>
            <a:r>
              <a:rPr lang="nl-BE" sz="3600" u="sng" dirty="0">
                <a:solidFill>
                  <a:schemeClr val="bg2"/>
                </a:solidFill>
              </a:rPr>
              <a:t>: Macro-level</a:t>
            </a:r>
          </a:p>
        </p:txBody>
      </p:sp>
      <p:graphicFrame>
        <p:nvGraphicFramePr>
          <p:cNvPr id="14" name="Tabel 14">
            <a:extLst>
              <a:ext uri="{FF2B5EF4-FFF2-40B4-BE49-F238E27FC236}">
                <a16:creationId xmlns:a16="http://schemas.microsoft.com/office/drawing/2014/main" id="{8992F7E4-85D0-4A4B-AD9F-6B7251430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48192"/>
              </p:ext>
            </p:extLst>
          </p:nvPr>
        </p:nvGraphicFramePr>
        <p:xfrm>
          <a:off x="8682831" y="6375220"/>
          <a:ext cx="8035508" cy="3035806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8878">
                  <a:extLst>
                    <a:ext uri="{9D8B030D-6E8A-4147-A177-3AD203B41FA5}">
                      <a16:colId xmlns:a16="http://schemas.microsoft.com/office/drawing/2014/main" val="215631381"/>
                    </a:ext>
                  </a:extLst>
                </a:gridCol>
                <a:gridCol w="2008878">
                  <a:extLst>
                    <a:ext uri="{9D8B030D-6E8A-4147-A177-3AD203B41FA5}">
                      <a16:colId xmlns:a16="http://schemas.microsoft.com/office/drawing/2014/main" val="3194034190"/>
                    </a:ext>
                  </a:extLst>
                </a:gridCol>
                <a:gridCol w="1927265">
                  <a:extLst>
                    <a:ext uri="{9D8B030D-6E8A-4147-A177-3AD203B41FA5}">
                      <a16:colId xmlns:a16="http://schemas.microsoft.com/office/drawing/2014/main" val="2737992195"/>
                    </a:ext>
                  </a:extLst>
                </a:gridCol>
                <a:gridCol w="2090487">
                  <a:extLst>
                    <a:ext uri="{9D8B030D-6E8A-4147-A177-3AD203B41FA5}">
                      <a16:colId xmlns:a16="http://schemas.microsoft.com/office/drawing/2014/main" val="446221884"/>
                    </a:ext>
                  </a:extLst>
                </a:gridCol>
              </a:tblGrid>
              <a:tr h="1217675">
                <a:tc>
                  <a:txBody>
                    <a:bodyPr/>
                    <a:lstStyle/>
                    <a:p>
                      <a:pPr algn="ctr"/>
                      <a:endParaRPr lang="nl-BE" sz="2400" b="1" dirty="0"/>
                    </a:p>
                    <a:p>
                      <a:pPr algn="ctr"/>
                      <a:r>
                        <a:rPr lang="nl-BE" sz="2400" b="1" dirty="0" err="1"/>
                        <a:t>Infinitive</a:t>
                      </a:r>
                      <a:endParaRPr lang="nl-BE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Token </a:t>
                      </a:r>
                      <a:r>
                        <a:rPr lang="nl-BE" sz="2400" b="1" dirty="0" err="1"/>
                        <a:t>Frequency</a:t>
                      </a:r>
                      <a:endParaRPr lang="nl-BE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/>
                        <a:t>How </a:t>
                      </a:r>
                      <a:r>
                        <a:rPr lang="nl-BE" sz="2400" b="1" dirty="0" err="1"/>
                        <a:t>many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auxilaries</a:t>
                      </a:r>
                      <a:r>
                        <a:rPr lang="nl-BE" sz="2400" b="1" dirty="0"/>
                        <a:t>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/>
                        <a:t>Which</a:t>
                      </a:r>
                      <a:r>
                        <a:rPr lang="nl-BE" sz="2400" b="1" dirty="0"/>
                        <a:t> </a:t>
                      </a:r>
                      <a:r>
                        <a:rPr lang="nl-BE" sz="2400" b="1" dirty="0" err="1"/>
                        <a:t>auxiliaries</a:t>
                      </a:r>
                      <a:r>
                        <a:rPr lang="nl-BE" sz="2400" b="1" dirty="0"/>
                        <a:t>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19213"/>
                  </a:ext>
                </a:extLst>
              </a:tr>
              <a:tr h="1360931">
                <a:tc>
                  <a:txBody>
                    <a:bodyPr/>
                    <a:lstStyle/>
                    <a:p>
                      <a:pPr algn="ctr"/>
                      <a:endParaRPr lang="nl-BE" sz="2400" b="1" dirty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nl-BE" sz="2400" b="1" dirty="0" err="1">
                          <a:solidFill>
                            <a:schemeClr val="bg2"/>
                          </a:solidFill>
                        </a:rPr>
                        <a:t>conocer</a:t>
                      </a:r>
                      <a:endParaRPr lang="nl-BE" sz="240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1" dirty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nl-BE" sz="2400" b="1" dirty="0">
                          <a:solidFill>
                            <a:schemeClr val="bg2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1" dirty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nl-BE" sz="2400" b="1" dirty="0">
                          <a:solidFill>
                            <a:schemeClr val="bg2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comenzar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echar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empezar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embarcar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iniciar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largar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nl-BE" sz="1800" b="1" dirty="0" err="1">
                          <a:solidFill>
                            <a:schemeClr val="bg2"/>
                          </a:solidFill>
                        </a:rPr>
                        <a:t>principiar</a:t>
                      </a:r>
                      <a:r>
                        <a:rPr lang="nl-BE" sz="1800" b="1" dirty="0">
                          <a:solidFill>
                            <a:schemeClr val="bg2"/>
                          </a:solidFill>
                        </a:rPr>
                        <a:t>, 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165458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>
                          <a:solidFill>
                            <a:schemeClr val="bg2"/>
                          </a:solidFill>
                        </a:rPr>
                        <a:t>gemir</a:t>
                      </a:r>
                      <a:r>
                        <a:rPr lang="nl-BE" sz="2400" b="1" dirty="0">
                          <a:solidFill>
                            <a:schemeClr val="bg2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>
                          <a:solidFill>
                            <a:schemeClr val="bg2"/>
                          </a:solidFill>
                        </a:rPr>
                        <a:t>echar</a:t>
                      </a:r>
                      <a:endParaRPr lang="nl-BE" sz="240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82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695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fillers</a:t>
            </a:r>
            <a:r>
              <a:rPr lang="nl-BE" dirty="0"/>
              <a:t>? (1)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23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100792A-82EB-4A8A-950C-98B73279C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792" y="1115693"/>
            <a:ext cx="3860884" cy="819751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6710FEE-5C98-462B-848B-611CC8ABC27B}"/>
              </a:ext>
            </a:extLst>
          </p:cNvPr>
          <p:cNvSpPr txBox="1"/>
          <p:nvPr/>
        </p:nvSpPr>
        <p:spPr>
          <a:xfrm>
            <a:off x="7828547" y="1646656"/>
            <a:ext cx="9015663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sz="2800" i="1" dirty="0"/>
              <a:t>Mi mama </a:t>
            </a:r>
            <a:r>
              <a:rPr lang="nl-BE" sz="2800" b="1" i="1" dirty="0"/>
              <a:t>se echó a </a:t>
            </a:r>
            <a:r>
              <a:rPr lang="nl-BE" sz="2800" b="1" i="1" dirty="0" err="1"/>
              <a:t>llorar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“My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mother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cry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/>
              <a:t>Ella </a:t>
            </a:r>
            <a:r>
              <a:rPr lang="nl-BE" sz="2800" b="1" i="1" dirty="0"/>
              <a:t>se </a:t>
            </a:r>
            <a:r>
              <a:rPr lang="nl-BE" sz="2800" b="1" i="1" dirty="0" err="1"/>
              <a:t>arranca</a:t>
            </a:r>
            <a:r>
              <a:rPr lang="nl-BE" sz="2800" b="1" i="1" dirty="0"/>
              <a:t> a </a:t>
            </a:r>
            <a:r>
              <a:rPr lang="nl-BE" sz="2800" b="1" i="1" dirty="0" err="1"/>
              <a:t>hacer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playback de la </a:t>
            </a:r>
            <a:r>
              <a:rPr lang="nl-BE" sz="2800" i="1" dirty="0" err="1"/>
              <a:t>canción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starts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do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a playback of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song.”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/>
              <a:t>El Festival de Sarajevo </a:t>
            </a:r>
            <a:r>
              <a:rPr lang="nl-BE" sz="2800" b="1" i="1" dirty="0"/>
              <a:t>echó a </a:t>
            </a:r>
            <a:r>
              <a:rPr lang="nl-BE" sz="2800" b="1" i="1" dirty="0" err="1"/>
              <a:t>andar</a:t>
            </a:r>
            <a:r>
              <a:rPr lang="nl-BE" sz="2800" b="1" i="1" dirty="0"/>
              <a:t> </a:t>
            </a:r>
            <a:r>
              <a:rPr lang="nl-BE" sz="2800" i="1" dirty="0"/>
              <a:t>en 1995.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“The Festival of Sarajevo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take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place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in 1995.”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b="1" i="1" dirty="0" err="1"/>
              <a:t>Comienza</a:t>
            </a:r>
            <a:r>
              <a:rPr lang="nl-BE" sz="2800" b="1" i="1" dirty="0"/>
              <a:t> a </a:t>
            </a:r>
            <a:r>
              <a:rPr lang="nl-BE" sz="2800" b="1" i="1" dirty="0" err="1"/>
              <a:t>trabajar</a:t>
            </a:r>
            <a:r>
              <a:rPr lang="nl-BE" sz="2800" b="1" i="1" dirty="0"/>
              <a:t> </a:t>
            </a:r>
            <a:r>
              <a:rPr lang="nl-BE" sz="2800" i="1" dirty="0"/>
              <a:t>en la firma “Stone &amp; Webster”.</a:t>
            </a:r>
          </a:p>
          <a:p>
            <a:pPr marL="285750" indent="-285750">
              <a:buFontTx/>
              <a:buChar char="-"/>
            </a:pP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He /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starts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work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in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firm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“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Stone&amp;Webster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”. 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 err="1"/>
              <a:t>Salgo</a:t>
            </a:r>
            <a:r>
              <a:rPr lang="nl-BE" sz="2800" i="1" dirty="0"/>
              <a:t> a la </a:t>
            </a:r>
            <a:r>
              <a:rPr lang="nl-BE" sz="2800" i="1" dirty="0" err="1"/>
              <a:t>calle</a:t>
            </a:r>
            <a:r>
              <a:rPr lang="nl-BE" sz="2800" i="1" dirty="0"/>
              <a:t> y </a:t>
            </a:r>
            <a:r>
              <a:rPr lang="nl-BE" sz="2800" b="1" i="1" dirty="0" err="1"/>
              <a:t>empiezo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“I go out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street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I start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run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3905575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fillers</a:t>
            </a:r>
            <a:r>
              <a:rPr lang="nl-BE" dirty="0"/>
              <a:t>? (2)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24</a:t>
            </a:fld>
            <a:endParaRPr lang="nl-BE"/>
          </a:p>
        </p:txBody>
      </p:sp>
      <p:graphicFrame>
        <p:nvGraphicFramePr>
          <p:cNvPr id="7" name="Grafiek 6">
            <a:extLst>
              <a:ext uri="{FF2B5EF4-FFF2-40B4-BE49-F238E27FC236}">
                <a16:creationId xmlns:a16="http://schemas.microsoft.com/office/drawing/2014/main" id="{8D5C0F89-C243-45B6-B966-6693F7686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04947"/>
              </p:ext>
            </p:extLst>
          </p:nvPr>
        </p:nvGraphicFramePr>
        <p:xfrm>
          <a:off x="2718449" y="1365869"/>
          <a:ext cx="13169251" cy="8135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4253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fillers</a:t>
            </a:r>
            <a:r>
              <a:rPr lang="nl-BE" dirty="0"/>
              <a:t>? (3)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25</a:t>
            </a:fld>
            <a:endParaRPr lang="nl-BE"/>
          </a:p>
        </p:txBody>
      </p:sp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3D774098-E086-4551-8CBA-4C833BF609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768826"/>
              </p:ext>
            </p:extLst>
          </p:nvPr>
        </p:nvGraphicFramePr>
        <p:xfrm>
          <a:off x="2628900" y="1436914"/>
          <a:ext cx="13177157" cy="770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30981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4604" y="723182"/>
            <a:ext cx="15699574" cy="83072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0. </a:t>
            </a:r>
            <a:r>
              <a:rPr lang="nl-BE" sz="4000" dirty="0" err="1">
                <a:solidFill>
                  <a:srgbClr val="0070C0"/>
                </a:solidFill>
              </a:rPr>
              <a:t>Revision</a:t>
            </a:r>
            <a:r>
              <a:rPr lang="nl-BE" sz="4000" dirty="0">
                <a:solidFill>
                  <a:srgbClr val="0070C0"/>
                </a:solidFill>
              </a:rPr>
              <a:t> of </a:t>
            </a:r>
            <a:r>
              <a:rPr lang="nl-BE" sz="4000" dirty="0" err="1">
                <a:solidFill>
                  <a:srgbClr val="0070C0"/>
                </a:solidFill>
              </a:rPr>
              <a:t>the</a:t>
            </a:r>
            <a:r>
              <a:rPr lang="nl-BE" sz="4000" dirty="0">
                <a:solidFill>
                  <a:srgbClr val="0070C0"/>
                </a:solidFill>
              </a:rPr>
              <a:t> concept of </a:t>
            </a:r>
            <a:r>
              <a:rPr lang="nl-BE" sz="4000" dirty="0" err="1">
                <a:solidFill>
                  <a:srgbClr val="0070C0"/>
                </a:solidFill>
              </a:rPr>
              <a:t>productivity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1. </a:t>
            </a:r>
            <a:r>
              <a:rPr lang="nl-BE" sz="4000" dirty="0" err="1">
                <a:solidFill>
                  <a:srgbClr val="0070C0"/>
                </a:solidFill>
              </a:rPr>
              <a:t>Introduction</a:t>
            </a:r>
            <a:r>
              <a:rPr lang="nl-BE" sz="4000" dirty="0">
                <a:solidFill>
                  <a:srgbClr val="0070C0"/>
                </a:solidFill>
              </a:rPr>
              <a:t>: The </a:t>
            </a:r>
            <a:r>
              <a:rPr lang="nl-BE" sz="4000" dirty="0" err="1">
                <a:solidFill>
                  <a:srgbClr val="0070C0"/>
                </a:solidFill>
              </a:rPr>
              <a:t>inchoative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construction</a:t>
            </a:r>
            <a:r>
              <a:rPr lang="nl-BE" sz="4000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4. Cleaning </a:t>
            </a:r>
            <a:r>
              <a:rPr lang="nl-BE" sz="4000" dirty="0" err="1">
                <a:solidFill>
                  <a:srgbClr val="0070C0"/>
                </a:solidFill>
              </a:rPr>
              <a:t>Process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6. </a:t>
            </a:r>
            <a:r>
              <a:rPr lang="nl-BE" sz="4000" b="1" dirty="0" err="1">
                <a:solidFill>
                  <a:srgbClr val="0070C0"/>
                </a:solidFill>
              </a:rPr>
              <a:t>Hierarchical</a:t>
            </a:r>
            <a:r>
              <a:rPr lang="nl-BE" sz="4000" b="1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7. </a:t>
            </a:r>
            <a:r>
              <a:rPr lang="nl-BE" sz="4000" dirty="0" err="1">
                <a:solidFill>
                  <a:srgbClr val="0070C0"/>
                </a:solidFill>
              </a:rPr>
              <a:t>Near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Future</a:t>
            </a:r>
            <a:endParaRPr lang="nl-BE" sz="4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8602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EBF81-33EB-497C-BE03-0DE9EAAC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(1)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A478EA-FC3D-479C-AD90-7D3F2685F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6" y="1434338"/>
            <a:ext cx="15699574" cy="6884924"/>
          </a:xfrm>
        </p:spPr>
        <p:txBody>
          <a:bodyPr>
            <a:normAutofit/>
          </a:bodyPr>
          <a:lstStyle/>
          <a:p>
            <a:r>
              <a:rPr lang="nl-BE" sz="4000" dirty="0"/>
              <a:t>Clustering </a:t>
            </a:r>
            <a:r>
              <a:rPr lang="en-GB" sz="4000" dirty="0"/>
              <a:t>based on lexical similarity of the infinitive-slot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“you know a word by the company it keeps” (Firth 1957)</a:t>
            </a:r>
          </a:p>
          <a:p>
            <a:endParaRPr lang="nl-BE" sz="4000" dirty="0"/>
          </a:p>
          <a:p>
            <a:r>
              <a:rPr lang="nl-BE" sz="4000" dirty="0" err="1"/>
              <a:t>Assumption</a:t>
            </a:r>
            <a:r>
              <a:rPr lang="nl-BE" sz="4000" dirty="0"/>
              <a:t>: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expressed</a:t>
            </a:r>
            <a:r>
              <a:rPr lang="nl-BE" sz="4000" dirty="0"/>
              <a:t> event is </a:t>
            </a:r>
            <a:r>
              <a:rPr lang="nl-BE" sz="4000" dirty="0" err="1"/>
              <a:t>an</a:t>
            </a:r>
            <a:r>
              <a:rPr lang="nl-BE" sz="4000" dirty="0"/>
              <a:t> </a:t>
            </a:r>
            <a:r>
              <a:rPr lang="nl-BE" sz="4000" dirty="0" err="1"/>
              <a:t>indication</a:t>
            </a:r>
            <a:r>
              <a:rPr lang="nl-BE" sz="4000" dirty="0"/>
              <a:t> </a:t>
            </a:r>
            <a:r>
              <a:rPr lang="nl-BE" sz="4000" dirty="0" err="1"/>
              <a:t>for</a:t>
            </a:r>
            <a:r>
              <a:rPr lang="nl-BE" sz="4000" dirty="0"/>
              <a:t>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semantics</a:t>
            </a:r>
            <a:r>
              <a:rPr lang="nl-BE" sz="4000" dirty="0"/>
              <a:t> of </a:t>
            </a:r>
            <a:r>
              <a:rPr lang="nl-BE" sz="4000" dirty="0" err="1"/>
              <a:t>the</a:t>
            </a:r>
            <a:r>
              <a:rPr lang="nl-BE" sz="4000" dirty="0"/>
              <a:t> </a:t>
            </a:r>
            <a:r>
              <a:rPr lang="nl-BE" sz="4000" dirty="0" err="1"/>
              <a:t>auxiliary</a:t>
            </a:r>
            <a:endParaRPr lang="nl-BE" sz="4000" dirty="0"/>
          </a:p>
          <a:p>
            <a:pPr marL="0" indent="0">
              <a:buNone/>
            </a:pPr>
            <a:endParaRPr lang="nl-BE" sz="4000" dirty="0"/>
          </a:p>
          <a:p>
            <a:r>
              <a:rPr lang="nl-BE" sz="4000" dirty="0"/>
              <a:t>How </a:t>
            </a:r>
            <a:r>
              <a:rPr lang="nl-BE" sz="4000" dirty="0" err="1"/>
              <a:t>near-synonymous</a:t>
            </a:r>
            <a:r>
              <a:rPr lang="nl-BE" sz="4000" dirty="0"/>
              <a:t> are </a:t>
            </a:r>
            <a:r>
              <a:rPr lang="nl-BE" sz="4000" dirty="0" err="1"/>
              <a:t>the</a:t>
            </a:r>
            <a:r>
              <a:rPr lang="nl-BE" sz="4000" dirty="0"/>
              <a:t> different </a:t>
            </a:r>
            <a:r>
              <a:rPr lang="nl-BE" sz="4000" dirty="0" err="1"/>
              <a:t>auxiliaries</a:t>
            </a:r>
            <a:r>
              <a:rPr lang="nl-BE" sz="4000" dirty="0"/>
              <a:t>? </a:t>
            </a: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672DE8-5A33-4703-9464-800CE0DAA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7662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8C91B-1B9B-48E7-BDF1-12B0A03E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(2)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35E1FB5-1E7E-434C-AB37-50F0D33000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28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06A8F2-495D-4BCF-B8B6-6815CA5ED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221" y="1608172"/>
            <a:ext cx="11446251" cy="734053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9223427-1FA8-4449-AD77-12AA66847446}"/>
              </a:ext>
            </a:extLst>
          </p:cNvPr>
          <p:cNvSpPr txBox="1"/>
          <p:nvPr/>
        </p:nvSpPr>
        <p:spPr>
          <a:xfrm>
            <a:off x="651353" y="2115100"/>
            <a:ext cx="453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err="1">
                <a:solidFill>
                  <a:srgbClr val="FF0000"/>
                </a:solidFill>
              </a:rPr>
              <a:t>approximate</a:t>
            </a:r>
            <a:r>
              <a:rPr lang="nl-BE" sz="2400" dirty="0">
                <a:solidFill>
                  <a:srgbClr val="FF0000"/>
                </a:solidFill>
              </a:rPr>
              <a:t> </a:t>
            </a:r>
            <a:r>
              <a:rPr lang="nl-BE" sz="2400" dirty="0" err="1">
                <a:solidFill>
                  <a:srgbClr val="FF0000"/>
                </a:solidFill>
              </a:rPr>
              <a:t>unbiased</a:t>
            </a:r>
            <a:r>
              <a:rPr lang="nl-BE" sz="2400" dirty="0">
                <a:solidFill>
                  <a:srgbClr val="FF0000"/>
                </a:solidFill>
              </a:rPr>
              <a:t> p-</a:t>
            </a:r>
            <a:r>
              <a:rPr lang="nl-BE" sz="2400" dirty="0" err="1">
                <a:solidFill>
                  <a:srgbClr val="FF0000"/>
                </a:solidFill>
              </a:rPr>
              <a:t>values</a:t>
            </a:r>
            <a:endParaRPr lang="nl-BE" sz="2400" dirty="0">
              <a:solidFill>
                <a:srgbClr val="FF0000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D683A2E-CEB4-4D42-95F5-93D94AEAA76E}"/>
              </a:ext>
            </a:extLst>
          </p:cNvPr>
          <p:cNvSpPr txBox="1"/>
          <p:nvPr/>
        </p:nvSpPr>
        <p:spPr>
          <a:xfrm>
            <a:off x="13393346" y="2115101"/>
            <a:ext cx="27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00B050"/>
                </a:solidFill>
              </a:rPr>
              <a:t>bootstrap p-</a:t>
            </a:r>
            <a:r>
              <a:rPr lang="nl-BE" sz="2400" dirty="0" err="1">
                <a:solidFill>
                  <a:srgbClr val="00B050"/>
                </a:solidFill>
              </a:rPr>
              <a:t>values</a:t>
            </a:r>
            <a:endParaRPr lang="nl-B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58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90239-22EE-4867-A26E-1196B3D58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(3)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5133156-9B60-4706-B3BC-8AFE438F1D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29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D709C2E-B324-413F-8520-B7E61330D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7989" y="1404255"/>
            <a:ext cx="7122695" cy="806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8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nl-BE" cap="small" dirty="0">
                <a:solidFill>
                  <a:schemeClr val="dk2"/>
                </a:solidFill>
              </a:rPr>
              <a:t>Productivity</a:t>
            </a:r>
            <a:r>
              <a:rPr lang="nl-BE" u="none" cap="small" dirty="0">
                <a:solidFill>
                  <a:schemeClr val="dk2"/>
                </a:solidFill>
              </a:rPr>
              <a:t> (</a:t>
            </a:r>
            <a:r>
              <a:rPr lang="nl-BE" u="none" cap="small" dirty="0" err="1">
                <a:solidFill>
                  <a:schemeClr val="dk2"/>
                </a:solidFill>
              </a:rPr>
              <a:t>Bar</a:t>
            </a:r>
            <a:r>
              <a:rPr lang="nl-BE" sz="4000" u="none" cap="small" dirty="0" err="1">
                <a:solidFill>
                  <a:schemeClr val="dk2"/>
                </a:solidFill>
              </a:rPr>
              <a:t>Đ</a:t>
            </a:r>
            <a:r>
              <a:rPr lang="nl-BE" u="none" cap="small" dirty="0" err="1">
                <a:solidFill>
                  <a:schemeClr val="dk2"/>
                </a:solidFill>
              </a:rPr>
              <a:t>dal</a:t>
            </a:r>
            <a:r>
              <a:rPr lang="nl-BE" u="none" cap="small" dirty="0">
                <a:solidFill>
                  <a:schemeClr val="dk2"/>
                </a:solidFill>
              </a:rPr>
              <a:t> </a:t>
            </a:r>
            <a:r>
              <a:rPr lang="nl-BE" sz="4800" u="none" cap="small" dirty="0">
                <a:solidFill>
                  <a:schemeClr val="dk2"/>
                </a:solidFill>
              </a:rPr>
              <a:t>2008</a:t>
            </a:r>
            <a:r>
              <a:rPr lang="nl-BE" u="none" cap="small" dirty="0">
                <a:solidFill>
                  <a:schemeClr val="dk2"/>
                </a:solidFill>
              </a:rPr>
              <a:t>) </a:t>
            </a:r>
            <a:endParaRPr u="none" dirty="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endParaRPr cap="small" dirty="0"/>
          </a:p>
        </p:txBody>
      </p:sp>
      <p:sp>
        <p:nvSpPr>
          <p:cNvPr id="138" name="Google Shape;138;p8"/>
          <p:cNvSpPr txBox="1">
            <a:spLocks noGrp="1"/>
          </p:cNvSpPr>
          <p:nvPr>
            <p:ph type="body" idx="1"/>
          </p:nvPr>
        </p:nvSpPr>
        <p:spPr>
          <a:xfrm>
            <a:off x="835800" y="793542"/>
            <a:ext cx="15699600" cy="74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6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lang="nl-BE" sz="4440" dirty="0"/>
          </a:p>
          <a:p>
            <a:pPr marL="86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r>
              <a:rPr lang="nl-BE" sz="4440" dirty="0"/>
              <a:t>“</a:t>
            </a:r>
            <a:r>
              <a:rPr lang="nl-BE" sz="4440" dirty="0" err="1"/>
              <a:t>Syntactic</a:t>
            </a:r>
            <a:r>
              <a:rPr lang="nl-BE" sz="4440" dirty="0"/>
              <a:t> </a:t>
            </a:r>
            <a:r>
              <a:rPr lang="nl-BE" sz="4440" dirty="0" err="1"/>
              <a:t>productivity</a:t>
            </a:r>
            <a:r>
              <a:rPr lang="nl-BE" sz="4440" dirty="0"/>
              <a:t> is a </a:t>
            </a:r>
            <a:r>
              <a:rPr lang="nl-BE" sz="4440" dirty="0" err="1"/>
              <a:t>function</a:t>
            </a:r>
            <a:r>
              <a:rPr lang="nl-BE" sz="4440" dirty="0"/>
              <a:t> of a </a:t>
            </a:r>
            <a:r>
              <a:rPr lang="nl-BE" sz="4440" dirty="0" err="1"/>
              <a:t>construction’s</a:t>
            </a:r>
            <a:r>
              <a:rPr lang="nl-BE" sz="4440" dirty="0"/>
              <a:t> type </a:t>
            </a:r>
            <a:r>
              <a:rPr lang="nl-BE" sz="4440" dirty="0" err="1"/>
              <a:t>frequency</a:t>
            </a:r>
            <a:r>
              <a:rPr lang="nl-BE" sz="4440" dirty="0"/>
              <a:t>, </a:t>
            </a:r>
            <a:r>
              <a:rPr lang="nl-BE" sz="4440" dirty="0" err="1"/>
              <a:t>semantic</a:t>
            </a:r>
            <a:r>
              <a:rPr lang="nl-BE" sz="4440" dirty="0"/>
              <a:t> </a:t>
            </a:r>
            <a:r>
              <a:rPr lang="nl-BE" sz="4440" dirty="0" err="1"/>
              <a:t>coherence</a:t>
            </a:r>
            <a:r>
              <a:rPr lang="nl-BE" sz="4440" dirty="0"/>
              <a:t> and </a:t>
            </a:r>
            <a:r>
              <a:rPr lang="nl-BE" sz="4440" dirty="0" err="1"/>
              <a:t>an</a:t>
            </a:r>
            <a:r>
              <a:rPr lang="nl-BE" sz="4440" dirty="0"/>
              <a:t> inverse </a:t>
            </a:r>
            <a:r>
              <a:rPr lang="nl-BE" sz="4440" dirty="0" err="1"/>
              <a:t>correlation</a:t>
            </a:r>
            <a:r>
              <a:rPr lang="nl-BE" sz="4440" dirty="0"/>
              <a:t> </a:t>
            </a:r>
            <a:r>
              <a:rPr lang="nl-BE" sz="4440" dirty="0" err="1"/>
              <a:t>between</a:t>
            </a:r>
            <a:r>
              <a:rPr lang="nl-BE" sz="4440" dirty="0"/>
              <a:t> </a:t>
            </a:r>
            <a:r>
              <a:rPr lang="nl-BE" sz="4440" dirty="0" err="1"/>
              <a:t>the</a:t>
            </a:r>
            <a:r>
              <a:rPr lang="nl-BE" sz="4440" dirty="0"/>
              <a:t> </a:t>
            </a:r>
            <a:r>
              <a:rPr lang="nl-BE" sz="4440" dirty="0" err="1"/>
              <a:t>two</a:t>
            </a:r>
            <a:r>
              <a:rPr lang="nl-BE" sz="4440" dirty="0"/>
              <a:t>.” </a:t>
            </a:r>
            <a:endParaRPr sz="2405" dirty="0"/>
          </a:p>
          <a:p>
            <a:pPr marL="86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sz="4440" dirty="0"/>
          </a:p>
          <a:p>
            <a:pPr marL="1170000" lvl="1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Char char="̶"/>
            </a:pPr>
            <a:r>
              <a:rPr lang="nl-BE" sz="3237" u="sng" dirty="0"/>
              <a:t>Type </a:t>
            </a:r>
            <a:r>
              <a:rPr lang="nl-BE" sz="3237" u="sng" dirty="0" err="1"/>
              <a:t>frequency</a:t>
            </a:r>
            <a:r>
              <a:rPr lang="nl-BE" sz="3237" dirty="0"/>
              <a:t>: “</a:t>
            </a:r>
            <a:r>
              <a:rPr lang="nl-BE" sz="3237" dirty="0" err="1"/>
              <a:t>the</a:t>
            </a:r>
            <a:r>
              <a:rPr lang="nl-BE" sz="3237" dirty="0"/>
              <a:t> </a:t>
            </a:r>
            <a:r>
              <a:rPr lang="nl-BE" sz="3237" dirty="0" err="1"/>
              <a:t>total</a:t>
            </a:r>
            <a:r>
              <a:rPr lang="nl-BE" sz="3237" dirty="0"/>
              <a:t> </a:t>
            </a:r>
            <a:r>
              <a:rPr lang="nl-BE" sz="3237" dirty="0" err="1"/>
              <a:t>number</a:t>
            </a:r>
            <a:r>
              <a:rPr lang="nl-BE" sz="3237" dirty="0"/>
              <a:t> of types </a:t>
            </a:r>
            <a:r>
              <a:rPr lang="nl-BE" sz="3237" dirty="0" err="1"/>
              <a:t>which</a:t>
            </a:r>
            <a:r>
              <a:rPr lang="nl-BE" sz="3237" dirty="0"/>
              <a:t> </a:t>
            </a:r>
            <a:r>
              <a:rPr lang="nl-BE" sz="3237" dirty="0" err="1"/>
              <a:t>can</a:t>
            </a:r>
            <a:r>
              <a:rPr lang="nl-BE" sz="3237" dirty="0"/>
              <a:t> </a:t>
            </a:r>
            <a:r>
              <a:rPr lang="nl-BE" sz="3237" dirty="0" err="1"/>
              <a:t>instantiate</a:t>
            </a:r>
            <a:r>
              <a:rPr lang="nl-BE" sz="3237" dirty="0"/>
              <a:t> a </a:t>
            </a:r>
            <a:r>
              <a:rPr lang="nl-BE" sz="3237" dirty="0" err="1"/>
              <a:t>construction</a:t>
            </a:r>
            <a:r>
              <a:rPr lang="nl-BE" sz="3237" dirty="0"/>
              <a:t>”</a:t>
            </a:r>
            <a:endParaRPr dirty="0"/>
          </a:p>
          <a:p>
            <a:pPr marL="1170000" lvl="1" indent="-244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None/>
            </a:pPr>
            <a:endParaRPr sz="3237" dirty="0"/>
          </a:p>
          <a:p>
            <a:pPr marL="1170000" lvl="1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Char char="̶"/>
            </a:pPr>
            <a:r>
              <a:rPr lang="nl-BE" sz="3237" u="sng" dirty="0"/>
              <a:t>Token </a:t>
            </a:r>
            <a:r>
              <a:rPr lang="nl-BE" sz="3237" u="sng" dirty="0" err="1"/>
              <a:t>frequency</a:t>
            </a:r>
            <a:r>
              <a:rPr lang="nl-BE" sz="3237" dirty="0"/>
              <a:t>: “</a:t>
            </a:r>
            <a:r>
              <a:rPr lang="nl-BE" sz="3237" dirty="0" err="1"/>
              <a:t>the</a:t>
            </a:r>
            <a:r>
              <a:rPr lang="nl-BE" sz="3237" dirty="0"/>
              <a:t> </a:t>
            </a:r>
            <a:r>
              <a:rPr lang="nl-BE" sz="3237" dirty="0" err="1"/>
              <a:t>total</a:t>
            </a:r>
            <a:r>
              <a:rPr lang="nl-BE" sz="3237" dirty="0"/>
              <a:t> </a:t>
            </a:r>
            <a:r>
              <a:rPr lang="nl-BE" sz="3237" dirty="0" err="1"/>
              <a:t>occurrences</a:t>
            </a:r>
            <a:r>
              <a:rPr lang="nl-BE" sz="3237" dirty="0"/>
              <a:t> of </a:t>
            </a:r>
            <a:r>
              <a:rPr lang="nl-BE" sz="3237" dirty="0" err="1"/>
              <a:t>either</a:t>
            </a:r>
            <a:r>
              <a:rPr lang="nl-BE" sz="3237" dirty="0"/>
              <a:t> </a:t>
            </a:r>
            <a:r>
              <a:rPr lang="nl-BE" sz="3237" dirty="0" err="1"/>
              <a:t>one</a:t>
            </a:r>
            <a:r>
              <a:rPr lang="nl-BE" sz="3237" dirty="0"/>
              <a:t> or </a:t>
            </a:r>
            <a:r>
              <a:rPr lang="nl-BE" sz="3237" dirty="0" err="1"/>
              <a:t>all</a:t>
            </a:r>
            <a:r>
              <a:rPr lang="nl-BE" sz="3237" dirty="0"/>
              <a:t> </a:t>
            </a:r>
            <a:r>
              <a:rPr lang="nl-BE" sz="3237" dirty="0" err="1"/>
              <a:t>the</a:t>
            </a:r>
            <a:r>
              <a:rPr lang="nl-BE" sz="3237" dirty="0"/>
              <a:t> types of a </a:t>
            </a:r>
            <a:r>
              <a:rPr lang="nl-BE" sz="3237" dirty="0" err="1"/>
              <a:t>construction</a:t>
            </a:r>
            <a:r>
              <a:rPr lang="nl-BE" sz="3237" dirty="0"/>
              <a:t> in a </a:t>
            </a:r>
            <a:r>
              <a:rPr lang="nl-BE" sz="3237" dirty="0" err="1"/>
              <a:t>text</a:t>
            </a:r>
            <a:r>
              <a:rPr lang="nl-BE" sz="3237" dirty="0"/>
              <a:t> or corpus”</a:t>
            </a:r>
            <a:endParaRPr dirty="0"/>
          </a:p>
          <a:p>
            <a:pPr marL="1170000" lvl="1" indent="-244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None/>
            </a:pPr>
            <a:endParaRPr sz="3237" dirty="0"/>
          </a:p>
          <a:p>
            <a:pPr marL="1170000" lvl="1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Char char="̶"/>
            </a:pPr>
            <a:r>
              <a:rPr lang="nl-BE" sz="3237" u="sng" dirty="0" err="1"/>
              <a:t>Semantic</a:t>
            </a:r>
            <a:r>
              <a:rPr lang="nl-BE" sz="3237" u="sng" dirty="0"/>
              <a:t> </a:t>
            </a:r>
            <a:r>
              <a:rPr lang="nl-BE" sz="3237" u="sng" dirty="0" err="1"/>
              <a:t>coherence</a:t>
            </a:r>
            <a:r>
              <a:rPr lang="nl-BE" sz="3237" dirty="0"/>
              <a:t>: “</a:t>
            </a:r>
            <a:r>
              <a:rPr lang="nl-BE" sz="3237" dirty="0" err="1"/>
              <a:t>the</a:t>
            </a:r>
            <a:r>
              <a:rPr lang="nl-BE" sz="3237" dirty="0"/>
              <a:t> </a:t>
            </a:r>
            <a:r>
              <a:rPr lang="nl-BE" sz="3237" dirty="0" err="1"/>
              <a:t>semantic</a:t>
            </a:r>
            <a:r>
              <a:rPr lang="nl-BE" sz="3237" dirty="0"/>
              <a:t> </a:t>
            </a:r>
            <a:r>
              <a:rPr lang="nl-BE" sz="3237" dirty="0" err="1"/>
              <a:t>consistency</a:t>
            </a:r>
            <a:r>
              <a:rPr lang="nl-BE" sz="3237" dirty="0"/>
              <a:t> </a:t>
            </a:r>
            <a:r>
              <a:rPr lang="nl-BE" sz="3237" dirty="0" err="1"/>
              <a:t>between</a:t>
            </a:r>
            <a:r>
              <a:rPr lang="nl-BE" sz="3237" dirty="0"/>
              <a:t> </a:t>
            </a:r>
            <a:r>
              <a:rPr lang="nl-BE" sz="3237" dirty="0" err="1"/>
              <a:t>the</a:t>
            </a:r>
            <a:r>
              <a:rPr lang="nl-BE" sz="3237" dirty="0"/>
              <a:t> members of </a:t>
            </a:r>
            <a:r>
              <a:rPr lang="nl-BE" sz="3237" dirty="0" err="1"/>
              <a:t>the</a:t>
            </a:r>
            <a:r>
              <a:rPr lang="nl-BE" sz="3237" dirty="0"/>
              <a:t> </a:t>
            </a:r>
            <a:r>
              <a:rPr lang="nl-BE" sz="3237" dirty="0" err="1"/>
              <a:t>construction</a:t>
            </a:r>
            <a:r>
              <a:rPr lang="nl-BE" sz="3237" dirty="0"/>
              <a:t>”</a:t>
            </a:r>
            <a:endParaRPr sz="3237" dirty="0"/>
          </a:p>
          <a:p>
            <a:pPr marL="1170000" lvl="1" indent="-1680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sz="4440" dirty="0"/>
          </a:p>
          <a:p>
            <a:pPr marL="86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sz="4440" i="1" dirty="0"/>
          </a:p>
        </p:txBody>
      </p:sp>
      <p:sp>
        <p:nvSpPr>
          <p:cNvPr id="139" name="Google Shape;139;p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90239-22EE-4867-A26E-1196B3D58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(4)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5133156-9B60-4706-B3BC-8AFE438F1D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30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0B95C35-027F-4F5D-BCAA-FE5D33C25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912" y="1443450"/>
            <a:ext cx="9086850" cy="805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55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AA05B-F3BF-4C31-AB60-E0291CFB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Clustering </a:t>
            </a:r>
            <a:r>
              <a:rPr lang="nl-BE" dirty="0" err="1"/>
              <a:t>based</a:t>
            </a:r>
            <a:r>
              <a:rPr lang="nl-BE" dirty="0"/>
              <a:t> on </a:t>
            </a:r>
            <a:r>
              <a:rPr lang="nl-BE" dirty="0" err="1"/>
              <a:t>lexical</a:t>
            </a:r>
            <a:r>
              <a:rPr lang="nl-BE" dirty="0"/>
              <a:t> </a:t>
            </a:r>
            <a:r>
              <a:rPr lang="nl-BE" dirty="0" err="1"/>
              <a:t>categories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D6E514-0B74-4BCB-8230-F5D3BEE346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31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6D9C902-F900-40F7-90B8-DD6C02DBD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358" y="1524017"/>
            <a:ext cx="3433011" cy="729688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745E467-EF95-4115-8E9B-D29D3B707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1557" y="1524017"/>
            <a:ext cx="3499078" cy="7247102"/>
          </a:xfrm>
          <a:prstGeom prst="rect">
            <a:avLst/>
          </a:prstGeom>
        </p:spPr>
      </p:pic>
      <p:sp>
        <p:nvSpPr>
          <p:cNvPr id="8" name="Pijl: rechts 7">
            <a:extLst>
              <a:ext uri="{FF2B5EF4-FFF2-40B4-BE49-F238E27FC236}">
                <a16:creationId xmlns:a16="http://schemas.microsoft.com/office/drawing/2014/main" id="{68165B31-1B0B-4775-8A95-4AA96060D867}"/>
              </a:ext>
            </a:extLst>
          </p:cNvPr>
          <p:cNvSpPr/>
          <p:nvPr/>
        </p:nvSpPr>
        <p:spPr>
          <a:xfrm>
            <a:off x="6801853" y="3834063"/>
            <a:ext cx="3962400" cy="2181726"/>
          </a:xfrm>
          <a:prstGeom prst="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bg2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4E0514-B109-4600-9956-36F40B8864BD}"/>
              </a:ext>
            </a:extLst>
          </p:cNvPr>
          <p:cNvSpPr txBox="1"/>
          <p:nvPr/>
        </p:nvSpPr>
        <p:spPr>
          <a:xfrm>
            <a:off x="6416841" y="7016793"/>
            <a:ext cx="42832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dirty="0" err="1">
                <a:solidFill>
                  <a:schemeClr val="bg2"/>
                </a:solidFill>
              </a:rPr>
              <a:t>Based</a:t>
            </a:r>
            <a:r>
              <a:rPr lang="nl-BE" sz="3600" dirty="0">
                <a:solidFill>
                  <a:schemeClr val="bg2"/>
                </a:solidFill>
              </a:rPr>
              <a:t> on </a:t>
            </a:r>
            <a:r>
              <a:rPr lang="nl-BE" sz="3600" dirty="0" err="1">
                <a:solidFill>
                  <a:schemeClr val="bg2"/>
                </a:solidFill>
              </a:rPr>
              <a:t>the</a:t>
            </a:r>
            <a:r>
              <a:rPr lang="nl-BE" sz="3600" dirty="0">
                <a:solidFill>
                  <a:schemeClr val="bg2"/>
                </a:solidFill>
              </a:rPr>
              <a:t> </a:t>
            </a:r>
            <a:r>
              <a:rPr lang="nl-BE" sz="3600" dirty="0" err="1">
                <a:solidFill>
                  <a:schemeClr val="bg2"/>
                </a:solidFill>
              </a:rPr>
              <a:t>lexical</a:t>
            </a:r>
            <a:r>
              <a:rPr lang="nl-BE" sz="3600" dirty="0">
                <a:solidFill>
                  <a:schemeClr val="bg2"/>
                </a:solidFill>
              </a:rPr>
              <a:t> </a:t>
            </a:r>
            <a:r>
              <a:rPr lang="nl-BE" sz="3600" dirty="0" err="1">
                <a:solidFill>
                  <a:schemeClr val="bg2"/>
                </a:solidFill>
              </a:rPr>
              <a:t>classification</a:t>
            </a:r>
            <a:r>
              <a:rPr lang="nl-BE" sz="3600" dirty="0">
                <a:solidFill>
                  <a:schemeClr val="bg2"/>
                </a:solidFill>
              </a:rPr>
              <a:t> of ADESSE</a:t>
            </a:r>
          </a:p>
        </p:txBody>
      </p:sp>
    </p:spTree>
    <p:extLst>
      <p:ext uri="{BB962C8B-B14F-4D97-AF65-F5344CB8AC3E}">
        <p14:creationId xmlns:p14="http://schemas.microsoft.com/office/powerpoint/2010/main" val="860296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8A5D2-41C2-46FE-A812-74B01E842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(5)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5B82C8C-DC53-46BE-890C-5BF6643650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32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5CDE8D2-2D4A-4D75-9195-29760BDA1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254" y="1405046"/>
            <a:ext cx="6326711" cy="821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71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9A8A0-1C50-4FE0-8B00-B016BA5A4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6. </a:t>
            </a:r>
            <a:r>
              <a:rPr lang="nl-BE" dirty="0" err="1"/>
              <a:t>Hierarchical</a:t>
            </a:r>
            <a:r>
              <a:rPr lang="nl-BE" dirty="0"/>
              <a:t> Cluster Analysis (6)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617972D-1203-4079-9E56-86B808B4C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33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CA90CE0-872B-4270-A6D4-B0CBD41A8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8000" y="1115693"/>
            <a:ext cx="9822520" cy="835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4559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0647" y="723182"/>
            <a:ext cx="15699574" cy="83072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0. </a:t>
            </a:r>
            <a:r>
              <a:rPr lang="nl-BE" sz="4000" dirty="0" err="1">
                <a:solidFill>
                  <a:srgbClr val="0070C0"/>
                </a:solidFill>
              </a:rPr>
              <a:t>Revision</a:t>
            </a:r>
            <a:r>
              <a:rPr lang="nl-BE" sz="4000" dirty="0">
                <a:solidFill>
                  <a:srgbClr val="0070C0"/>
                </a:solidFill>
              </a:rPr>
              <a:t> of </a:t>
            </a:r>
            <a:r>
              <a:rPr lang="nl-BE" sz="4000" dirty="0" err="1">
                <a:solidFill>
                  <a:srgbClr val="0070C0"/>
                </a:solidFill>
              </a:rPr>
              <a:t>the</a:t>
            </a:r>
            <a:r>
              <a:rPr lang="nl-BE" sz="4000" dirty="0">
                <a:solidFill>
                  <a:srgbClr val="0070C0"/>
                </a:solidFill>
              </a:rPr>
              <a:t> concept of </a:t>
            </a:r>
            <a:r>
              <a:rPr lang="nl-BE" sz="4000" dirty="0" err="1">
                <a:solidFill>
                  <a:srgbClr val="0070C0"/>
                </a:solidFill>
              </a:rPr>
              <a:t>productivity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1. </a:t>
            </a:r>
            <a:r>
              <a:rPr lang="nl-BE" sz="4000" dirty="0" err="1">
                <a:solidFill>
                  <a:srgbClr val="0070C0"/>
                </a:solidFill>
              </a:rPr>
              <a:t>Introduction</a:t>
            </a:r>
            <a:r>
              <a:rPr lang="nl-BE" sz="4000" dirty="0">
                <a:solidFill>
                  <a:srgbClr val="0070C0"/>
                </a:solidFill>
              </a:rPr>
              <a:t>: The </a:t>
            </a:r>
            <a:r>
              <a:rPr lang="nl-BE" sz="4000" dirty="0" err="1">
                <a:solidFill>
                  <a:srgbClr val="0070C0"/>
                </a:solidFill>
              </a:rPr>
              <a:t>inchoative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construction</a:t>
            </a:r>
            <a:r>
              <a:rPr lang="nl-BE" sz="4000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4. Cleaning </a:t>
            </a:r>
            <a:r>
              <a:rPr lang="nl-BE" sz="4000" dirty="0" err="1">
                <a:solidFill>
                  <a:srgbClr val="0070C0"/>
                </a:solidFill>
              </a:rPr>
              <a:t>Process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6. </a:t>
            </a:r>
            <a:r>
              <a:rPr lang="nl-BE" sz="4000" dirty="0" err="1">
                <a:solidFill>
                  <a:srgbClr val="0070C0"/>
                </a:solidFill>
              </a:rPr>
              <a:t>Hierarchical</a:t>
            </a:r>
            <a:r>
              <a:rPr lang="nl-BE" sz="4000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7. </a:t>
            </a:r>
            <a:r>
              <a:rPr lang="nl-BE" sz="4000" b="1" dirty="0" err="1">
                <a:solidFill>
                  <a:srgbClr val="0070C0"/>
                </a:solidFill>
              </a:rPr>
              <a:t>Near</a:t>
            </a:r>
            <a:r>
              <a:rPr lang="nl-BE" sz="4000" b="1" dirty="0">
                <a:solidFill>
                  <a:srgbClr val="0070C0"/>
                </a:solidFill>
              </a:rPr>
              <a:t> </a:t>
            </a:r>
            <a:r>
              <a:rPr lang="nl-BE" sz="4000" b="1" dirty="0" err="1">
                <a:solidFill>
                  <a:srgbClr val="0070C0"/>
                </a:solidFill>
              </a:rPr>
              <a:t>Future</a:t>
            </a:r>
            <a:endParaRPr lang="nl-BE" sz="40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3314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60E44-3D27-428E-8905-766F777B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7. In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near</a:t>
            </a:r>
            <a:r>
              <a:rPr lang="nl-BE" dirty="0"/>
              <a:t> </a:t>
            </a:r>
            <a:r>
              <a:rPr lang="nl-BE" dirty="0" err="1"/>
              <a:t>future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2168D3-1C2F-46AE-90B6-CE86F60C6D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Vector Space </a:t>
            </a:r>
            <a:r>
              <a:rPr lang="nl-BE" dirty="0" err="1"/>
              <a:t>Semantics</a:t>
            </a:r>
            <a:endParaRPr lang="nl-BE" dirty="0"/>
          </a:p>
          <a:p>
            <a:endParaRPr lang="nl-BE" dirty="0"/>
          </a:p>
          <a:p>
            <a:r>
              <a:rPr lang="nl-BE" dirty="0" err="1"/>
              <a:t>Psycholinguistic</a:t>
            </a:r>
            <a:r>
              <a:rPr lang="nl-BE" dirty="0"/>
              <a:t> </a:t>
            </a:r>
            <a:r>
              <a:rPr lang="nl-BE" dirty="0" err="1"/>
              <a:t>experiments</a:t>
            </a:r>
            <a:endParaRPr lang="nl-BE" dirty="0"/>
          </a:p>
          <a:p>
            <a:pPr lvl="2"/>
            <a:r>
              <a:rPr lang="nl-BE" dirty="0" err="1"/>
              <a:t>Acceptability</a:t>
            </a:r>
            <a:r>
              <a:rPr lang="nl-BE" dirty="0"/>
              <a:t> </a:t>
            </a:r>
            <a:r>
              <a:rPr lang="nl-BE" dirty="0" err="1"/>
              <a:t>judgement</a:t>
            </a:r>
            <a:endParaRPr lang="nl-BE" dirty="0"/>
          </a:p>
          <a:p>
            <a:pPr lvl="2"/>
            <a:r>
              <a:rPr lang="nl-BE" dirty="0"/>
              <a:t>Eye-tracking</a:t>
            </a:r>
          </a:p>
          <a:p>
            <a:pPr lvl="2"/>
            <a:r>
              <a:rPr lang="nl-BE" dirty="0"/>
              <a:t>EEG ?</a:t>
            </a:r>
          </a:p>
          <a:p>
            <a:pPr lvl="2"/>
            <a:endParaRPr lang="nl-BE" dirty="0"/>
          </a:p>
          <a:p>
            <a:pPr lvl="1"/>
            <a:r>
              <a:rPr lang="nl-BE" dirty="0" err="1"/>
              <a:t>Diachronic</a:t>
            </a:r>
            <a:r>
              <a:rPr lang="nl-BE" dirty="0"/>
              <a:t> corpus </a:t>
            </a:r>
            <a:r>
              <a:rPr lang="nl-BE" dirty="0" err="1"/>
              <a:t>study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C2FCEE-C10C-4A02-88C7-8CF7C6978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7873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6cab4edd08_0_0"/>
          <p:cNvSpPr txBox="1">
            <a:spLocks noGrp="1"/>
          </p:cNvSpPr>
          <p:nvPr>
            <p:ph type="body" idx="1"/>
          </p:nvPr>
        </p:nvSpPr>
        <p:spPr>
          <a:xfrm>
            <a:off x="4033157" y="7653722"/>
            <a:ext cx="9976757" cy="210820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sz="5400" b="1" dirty="0" err="1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Thank</a:t>
            </a:r>
            <a:r>
              <a:rPr lang="nl-BE" sz="5400" b="1" dirty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 </a:t>
            </a:r>
            <a:r>
              <a:rPr lang="nl-BE" sz="5400" b="1" dirty="0" err="1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you</a:t>
            </a:r>
            <a:r>
              <a:rPr lang="nl-BE" sz="5400" b="1" dirty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 </a:t>
            </a:r>
            <a:r>
              <a:rPr lang="nl-BE" sz="5400" b="1" dirty="0" err="1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for</a:t>
            </a:r>
            <a:r>
              <a:rPr lang="nl-BE" sz="5400" b="1" dirty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 </a:t>
            </a:r>
            <a:r>
              <a:rPr lang="nl-BE" sz="5400" b="1" dirty="0" err="1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your</a:t>
            </a:r>
            <a:r>
              <a:rPr lang="nl-BE" sz="5400" b="1" dirty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 attention! </a:t>
            </a:r>
            <a:endParaRPr sz="5400" b="1" dirty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rgbClr val="FFD2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sz="5400" b="1" dirty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D200"/>
                </a:solidFill>
              </a:rPr>
              <a:t>Bedankt voor uw aandacht!</a:t>
            </a:r>
            <a:endParaRPr sz="5400" b="1" dirty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rgbClr val="FFD200"/>
              </a:solidFill>
            </a:endParaRPr>
          </a:p>
        </p:txBody>
      </p:sp>
      <p:sp>
        <p:nvSpPr>
          <p:cNvPr id="575" name="Google Shape;575;g6cab4edd08_0_0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36</a:t>
            </a:fld>
            <a:endParaRPr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7593181A-B9BC-4C1D-AF48-D007F9948A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6937" y="2396875"/>
            <a:ext cx="2632325" cy="263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nl-BE" cap="small">
                <a:solidFill>
                  <a:schemeClr val="dk2"/>
                </a:solidFill>
              </a:rPr>
              <a:t>Productivity</a:t>
            </a:r>
            <a:r>
              <a:rPr lang="nl-BE" u="none" cap="small">
                <a:solidFill>
                  <a:schemeClr val="dk2"/>
                </a:solidFill>
              </a:rPr>
              <a:t> (Bar</a:t>
            </a:r>
            <a:r>
              <a:rPr lang="nl-BE" sz="4000" u="none" cap="small">
                <a:solidFill>
                  <a:schemeClr val="dk2"/>
                </a:solidFill>
              </a:rPr>
              <a:t>Đ</a:t>
            </a:r>
            <a:r>
              <a:rPr lang="nl-BE" u="none" cap="small">
                <a:solidFill>
                  <a:schemeClr val="dk2"/>
                </a:solidFill>
              </a:rPr>
              <a:t>dal </a:t>
            </a:r>
            <a:r>
              <a:rPr lang="nl-BE" sz="4800" u="none" cap="small">
                <a:solidFill>
                  <a:schemeClr val="dk2"/>
                </a:solidFill>
              </a:rPr>
              <a:t>2008</a:t>
            </a:r>
            <a:r>
              <a:rPr lang="nl-BE" u="none" cap="small">
                <a:solidFill>
                  <a:schemeClr val="dk2"/>
                </a:solidFill>
              </a:rPr>
              <a:t>) </a:t>
            </a:r>
            <a:endParaRPr u="none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endParaRPr cap="small"/>
          </a:p>
        </p:txBody>
      </p:sp>
      <p:sp>
        <p:nvSpPr>
          <p:cNvPr id="146" name="Google Shape;146;p9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  <p:sp>
        <p:nvSpPr>
          <p:cNvPr id="147" name="Google Shape;147;p9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8442000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64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/>
          </a:p>
          <a:p>
            <a:pPr marL="457200" lvl="1" indent="-55199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/>
          </a:p>
          <a:p>
            <a:pPr marL="864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i="1"/>
          </a:p>
        </p:txBody>
      </p:sp>
      <p:pic>
        <p:nvPicPr>
          <p:cNvPr id="148" name="Google Shape;14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19266" y="1438371"/>
            <a:ext cx="10500142" cy="75103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8ED349-B88A-4295-8CA0-62AE003F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2731" y="497305"/>
            <a:ext cx="15699574" cy="894891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0. </a:t>
            </a:r>
            <a:r>
              <a:rPr lang="nl-BE" sz="4000" dirty="0" err="1">
                <a:solidFill>
                  <a:srgbClr val="0070C0"/>
                </a:solidFill>
              </a:rPr>
              <a:t>Revision</a:t>
            </a:r>
            <a:r>
              <a:rPr lang="nl-BE" sz="4000" dirty="0">
                <a:solidFill>
                  <a:srgbClr val="0070C0"/>
                </a:solidFill>
              </a:rPr>
              <a:t> of </a:t>
            </a:r>
            <a:r>
              <a:rPr lang="nl-BE" sz="4000" dirty="0" err="1">
                <a:solidFill>
                  <a:srgbClr val="0070C0"/>
                </a:solidFill>
              </a:rPr>
              <a:t>the</a:t>
            </a:r>
            <a:r>
              <a:rPr lang="nl-BE" sz="4000" dirty="0">
                <a:solidFill>
                  <a:srgbClr val="0070C0"/>
                </a:solidFill>
              </a:rPr>
              <a:t> concept of </a:t>
            </a:r>
            <a:r>
              <a:rPr lang="nl-BE" sz="4000" dirty="0" err="1">
                <a:solidFill>
                  <a:srgbClr val="0070C0"/>
                </a:solidFill>
              </a:rPr>
              <a:t>productivity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b="1" dirty="0">
                <a:solidFill>
                  <a:srgbClr val="0070C0"/>
                </a:solidFill>
              </a:rPr>
              <a:t>1. </a:t>
            </a:r>
            <a:r>
              <a:rPr lang="nl-BE" sz="4000" b="1" dirty="0" err="1">
                <a:solidFill>
                  <a:srgbClr val="0070C0"/>
                </a:solidFill>
              </a:rPr>
              <a:t>Introduction</a:t>
            </a:r>
            <a:r>
              <a:rPr lang="nl-BE" sz="4000" b="1" dirty="0">
                <a:solidFill>
                  <a:srgbClr val="0070C0"/>
                </a:solidFill>
              </a:rPr>
              <a:t>: The </a:t>
            </a:r>
            <a:r>
              <a:rPr lang="nl-BE" sz="4000" b="1" dirty="0" err="1">
                <a:solidFill>
                  <a:srgbClr val="0070C0"/>
                </a:solidFill>
              </a:rPr>
              <a:t>inchoative</a:t>
            </a:r>
            <a:r>
              <a:rPr lang="nl-BE" sz="4000" b="1" dirty="0">
                <a:solidFill>
                  <a:srgbClr val="0070C0"/>
                </a:solidFill>
              </a:rPr>
              <a:t> </a:t>
            </a:r>
            <a:r>
              <a:rPr lang="nl-BE" sz="4000" b="1" dirty="0" err="1">
                <a:solidFill>
                  <a:srgbClr val="0070C0"/>
                </a:solidFill>
              </a:rPr>
              <a:t>construction</a:t>
            </a:r>
            <a:r>
              <a:rPr lang="nl-BE" sz="4000" b="1" dirty="0">
                <a:solidFill>
                  <a:srgbClr val="0070C0"/>
                </a:solidFill>
              </a:rPr>
              <a:t> in Spanish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2. Research </a:t>
            </a:r>
            <a:r>
              <a:rPr lang="nl-BE" sz="4000" dirty="0" err="1">
                <a:solidFill>
                  <a:srgbClr val="0070C0"/>
                </a:solidFill>
              </a:rPr>
              <a:t>Questions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3. </a:t>
            </a:r>
            <a:r>
              <a:rPr lang="nl-BE" sz="4000" dirty="0" err="1">
                <a:solidFill>
                  <a:srgbClr val="0070C0"/>
                </a:solidFill>
              </a:rPr>
              <a:t>Methodology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4. Cleaning </a:t>
            </a:r>
            <a:r>
              <a:rPr lang="nl-BE" sz="4000" dirty="0" err="1">
                <a:solidFill>
                  <a:srgbClr val="0070C0"/>
                </a:solidFill>
              </a:rPr>
              <a:t>Process</a:t>
            </a:r>
            <a:endParaRPr lang="nl-BE" sz="4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5. Data Exploration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6. </a:t>
            </a:r>
            <a:r>
              <a:rPr lang="nl-BE" sz="4000" dirty="0" err="1">
                <a:solidFill>
                  <a:srgbClr val="0070C0"/>
                </a:solidFill>
              </a:rPr>
              <a:t>Hierarchical</a:t>
            </a:r>
            <a:r>
              <a:rPr lang="nl-BE" sz="4000" dirty="0">
                <a:solidFill>
                  <a:srgbClr val="0070C0"/>
                </a:solidFill>
              </a:rPr>
              <a:t> Cluster Analysis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nl-BE" sz="4000" dirty="0">
                <a:solidFill>
                  <a:srgbClr val="0070C0"/>
                </a:solidFill>
              </a:rPr>
              <a:t>7. </a:t>
            </a:r>
            <a:r>
              <a:rPr lang="nl-BE" sz="4000" dirty="0" err="1">
                <a:solidFill>
                  <a:srgbClr val="0070C0"/>
                </a:solidFill>
              </a:rPr>
              <a:t>Near</a:t>
            </a:r>
            <a:r>
              <a:rPr lang="nl-BE" sz="4000" dirty="0">
                <a:solidFill>
                  <a:srgbClr val="0070C0"/>
                </a:solidFill>
              </a:rPr>
              <a:t> </a:t>
            </a:r>
            <a:r>
              <a:rPr lang="nl-BE" sz="4000" dirty="0" err="1">
                <a:solidFill>
                  <a:srgbClr val="0070C0"/>
                </a:solidFill>
              </a:rPr>
              <a:t>Future</a:t>
            </a:r>
            <a:endParaRPr lang="nl-BE" sz="40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1B6E9B-2000-4126-986F-43A207AC3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809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807120" y="155747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1. The </a:t>
            </a:r>
            <a:r>
              <a:rPr lang="nl-BE" cap="small" dirty="0" err="1"/>
              <a:t>inchoative</a:t>
            </a:r>
            <a:r>
              <a:rPr lang="nl-BE" cap="small" dirty="0"/>
              <a:t> </a:t>
            </a:r>
            <a:r>
              <a:rPr lang="nl-BE" cap="small" dirty="0" err="1"/>
              <a:t>construction</a:t>
            </a:r>
            <a:r>
              <a:rPr lang="nl-BE" cap="small" dirty="0"/>
              <a:t> in Spanish</a:t>
            </a:r>
            <a:endParaRPr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830125" y="1197737"/>
            <a:ext cx="16322700" cy="7750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2900" i="1" dirty="0">
                <a:solidFill>
                  <a:srgbClr val="000000"/>
                </a:solidFill>
              </a:rPr>
              <a:t>Juan		</a:t>
            </a:r>
            <a:r>
              <a:rPr lang="nl-BE" sz="2900" i="1" dirty="0" err="1">
                <a:solidFill>
                  <a:srgbClr val="000000"/>
                </a:solidFill>
              </a:rPr>
              <a:t>empieza</a:t>
            </a:r>
            <a:r>
              <a:rPr lang="nl-BE" sz="2900" i="1" dirty="0">
                <a:solidFill>
                  <a:srgbClr val="000000"/>
                </a:solidFill>
              </a:rPr>
              <a:t>	  a		</a:t>
            </a:r>
            <a:r>
              <a:rPr lang="nl-BE" sz="2900" i="1" dirty="0" err="1">
                <a:solidFill>
                  <a:srgbClr val="000000"/>
                </a:solidFill>
              </a:rPr>
              <a:t>trabajar</a:t>
            </a:r>
            <a:r>
              <a:rPr lang="nl-BE" sz="2900" i="1" dirty="0">
                <a:solidFill>
                  <a:srgbClr val="000000"/>
                </a:solidFill>
              </a:rPr>
              <a:t>	</a:t>
            </a:r>
            <a:r>
              <a:rPr lang="nl-BE" sz="2900" i="1" dirty="0">
                <a:solidFill>
                  <a:srgbClr val="666666"/>
                </a:solidFill>
              </a:rPr>
              <a:t>(‘John starts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work</a:t>
            </a:r>
            <a:r>
              <a:rPr lang="nl-BE" sz="2900" i="1" dirty="0">
                <a:solidFill>
                  <a:srgbClr val="666666"/>
                </a:solidFill>
              </a:rPr>
              <a:t>’</a:t>
            </a:r>
            <a:r>
              <a:rPr lang="nl-BE" sz="2900" i="1" dirty="0">
                <a:solidFill>
                  <a:srgbClr val="000000"/>
                </a:solidFill>
              </a:rPr>
              <a:t>) 		</a:t>
            </a:r>
            <a:endParaRPr sz="29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dirty="0">
                <a:solidFill>
                  <a:srgbClr val="666666"/>
                </a:solidFill>
              </a:rPr>
              <a:t>[Sub]	         [AUX]   	 [a] 	         [INF]	</a:t>
            </a:r>
            <a:endParaRPr sz="29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dirty="0">
                <a:solidFill>
                  <a:srgbClr val="666666"/>
                </a:solidFill>
              </a:rPr>
              <a:t>	</a:t>
            </a: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dirty="0">
              <a:solidFill>
                <a:srgbClr val="666666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̶"/>
            </a:pPr>
            <a:r>
              <a:rPr lang="nl-BE" sz="2900" i="1" dirty="0"/>
              <a:t> Pedro se </a:t>
            </a:r>
            <a:r>
              <a:rPr lang="nl-BE" sz="2900" i="1" dirty="0" err="1"/>
              <a:t>pone</a:t>
            </a:r>
            <a:r>
              <a:rPr lang="nl-BE" sz="2900" i="1" dirty="0"/>
              <a:t> a </a:t>
            </a:r>
            <a:r>
              <a:rPr lang="nl-BE" sz="2900" i="1" dirty="0" err="1"/>
              <a:t>estudiar</a:t>
            </a:r>
            <a:r>
              <a:rPr lang="nl-BE" sz="2900" i="1" dirty="0"/>
              <a:t>		</a:t>
            </a:r>
            <a:r>
              <a:rPr lang="nl-BE" sz="2900" i="1" dirty="0">
                <a:solidFill>
                  <a:srgbClr val="000000"/>
                </a:solidFill>
              </a:rPr>
              <a:t>María </a:t>
            </a:r>
            <a:r>
              <a:rPr lang="nl-BE" sz="2900" i="1" dirty="0" err="1">
                <a:solidFill>
                  <a:srgbClr val="000000"/>
                </a:solidFill>
              </a:rPr>
              <a:t>rompe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llorar</a:t>
            </a:r>
            <a:r>
              <a:rPr lang="nl-BE" sz="2900" i="1" dirty="0">
                <a:solidFill>
                  <a:srgbClr val="000000"/>
                </a:solidFill>
              </a:rPr>
              <a:t>		Javier se </a:t>
            </a:r>
            <a:r>
              <a:rPr lang="nl-BE" sz="2900" i="1" dirty="0" err="1">
                <a:solidFill>
                  <a:srgbClr val="000000"/>
                </a:solidFill>
              </a:rPr>
              <a:t>echa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reír</a:t>
            </a:r>
            <a:endParaRPr sz="29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i="1" dirty="0">
                <a:solidFill>
                  <a:srgbClr val="666666"/>
                </a:solidFill>
              </a:rPr>
              <a:t>‘Peter  puts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study</a:t>
            </a:r>
            <a:r>
              <a:rPr lang="nl-BE" sz="2900" i="1" dirty="0">
                <a:solidFill>
                  <a:srgbClr val="666666"/>
                </a:solidFill>
              </a:rPr>
              <a:t>’ 	         ‘Maria breaks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cry</a:t>
            </a:r>
            <a:r>
              <a:rPr lang="nl-BE" sz="2900" i="1" dirty="0">
                <a:solidFill>
                  <a:srgbClr val="666666"/>
                </a:solidFill>
              </a:rPr>
              <a:t>’		‘Javier </a:t>
            </a:r>
            <a:r>
              <a:rPr lang="nl-BE" sz="2900" i="1" dirty="0" err="1">
                <a:solidFill>
                  <a:srgbClr val="666666"/>
                </a:solidFill>
              </a:rPr>
              <a:t>throws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laugh</a:t>
            </a:r>
            <a:r>
              <a:rPr lang="nl-BE" sz="2900" i="1" dirty="0">
                <a:solidFill>
                  <a:srgbClr val="666666"/>
                </a:solidFill>
              </a:rPr>
              <a:t>’</a:t>
            </a:r>
            <a:endParaRPr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1" dirty="0">
              <a:solidFill>
                <a:srgbClr val="666666"/>
              </a:solidFill>
            </a:endParaRPr>
          </a:p>
          <a:p>
            <a:pPr marL="536399" lvl="0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̶"/>
            </a:pPr>
            <a:r>
              <a:rPr lang="nl-BE" sz="3000" dirty="0"/>
              <a:t>4 </a:t>
            </a:r>
            <a:r>
              <a:rPr lang="nl-BE" sz="3000" dirty="0" err="1"/>
              <a:t>slots</a:t>
            </a:r>
            <a:r>
              <a:rPr lang="nl-BE" sz="3000" dirty="0"/>
              <a:t>: Subject, </a:t>
            </a:r>
            <a:r>
              <a:rPr lang="nl-BE" sz="3000" dirty="0" err="1"/>
              <a:t>Auxiliary</a:t>
            </a:r>
            <a:r>
              <a:rPr lang="nl-BE" sz="3000" dirty="0"/>
              <a:t>, </a:t>
            </a:r>
            <a:r>
              <a:rPr lang="nl-BE" sz="3000" dirty="0" err="1"/>
              <a:t>Preposition</a:t>
            </a:r>
            <a:r>
              <a:rPr lang="nl-BE" sz="3000" dirty="0"/>
              <a:t>, </a:t>
            </a:r>
            <a:r>
              <a:rPr lang="nl-BE" sz="3000" dirty="0" err="1"/>
              <a:t>Infinitive</a:t>
            </a:r>
            <a:r>
              <a:rPr lang="nl-BE" sz="3000" dirty="0"/>
              <a:t> (Filler)</a:t>
            </a:r>
            <a:endParaRPr sz="3000" dirty="0"/>
          </a:p>
          <a:p>
            <a:pPr marL="1170000" lvl="1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̶"/>
            </a:pPr>
            <a:r>
              <a:rPr lang="nl-BE" sz="3000" dirty="0"/>
              <a:t>(se)</a:t>
            </a: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lang="nl-BE"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̶"/>
            </a:pPr>
            <a:r>
              <a:rPr lang="nl-BE" sz="3000" dirty="0" err="1"/>
              <a:t>Auxiliary</a:t>
            </a:r>
            <a:r>
              <a:rPr lang="nl-BE" sz="3000" dirty="0"/>
              <a:t>: </a:t>
            </a:r>
            <a:r>
              <a:rPr lang="nl-BE" sz="3000" dirty="0" err="1"/>
              <a:t>grammaticalized</a:t>
            </a:r>
            <a:r>
              <a:rPr lang="nl-BE" sz="3000" dirty="0"/>
              <a:t> V  ?</a:t>
            </a:r>
            <a:endParaRPr dirty="0"/>
          </a:p>
          <a:p>
            <a:pPr marL="1756799" lvl="2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‒"/>
            </a:pPr>
            <a:r>
              <a:rPr lang="nl-BE" sz="3000" dirty="0"/>
              <a:t>Inherent </a:t>
            </a:r>
            <a:r>
              <a:rPr lang="nl-BE" sz="3000" dirty="0" err="1"/>
              <a:t>inchoative</a:t>
            </a:r>
            <a:r>
              <a:rPr lang="nl-BE" sz="3000" dirty="0"/>
              <a:t> </a:t>
            </a:r>
            <a:r>
              <a:rPr lang="nl-BE" sz="3000" dirty="0" err="1"/>
              <a:t>verbs</a:t>
            </a:r>
            <a:r>
              <a:rPr lang="nl-BE" sz="3000" dirty="0"/>
              <a:t> (</a:t>
            </a:r>
            <a:r>
              <a:rPr lang="nl-BE" sz="3000" i="1" dirty="0" err="1"/>
              <a:t>comenzar</a:t>
            </a:r>
            <a:r>
              <a:rPr lang="nl-BE" sz="3000" i="1" dirty="0"/>
              <a:t>, </a:t>
            </a:r>
            <a:r>
              <a:rPr lang="nl-BE" sz="3000" i="1" dirty="0" err="1"/>
              <a:t>empezar</a:t>
            </a:r>
            <a:r>
              <a:rPr lang="nl-BE" sz="3000" i="1" dirty="0"/>
              <a:t>, </a:t>
            </a:r>
            <a:r>
              <a:rPr lang="nl-BE" sz="3000" i="1" dirty="0" err="1"/>
              <a:t>iniciar</a:t>
            </a:r>
            <a:r>
              <a:rPr lang="nl-BE" sz="3000" i="1" dirty="0"/>
              <a:t>, </a:t>
            </a:r>
            <a:r>
              <a:rPr lang="nl-BE" sz="3000" i="1" dirty="0" err="1"/>
              <a:t>principiar</a:t>
            </a:r>
            <a:r>
              <a:rPr lang="nl-BE" sz="3000" dirty="0"/>
              <a:t>)</a:t>
            </a:r>
            <a:endParaRPr sz="3000" dirty="0"/>
          </a:p>
          <a:p>
            <a:pPr marL="1756799" lvl="2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‒"/>
            </a:pPr>
            <a:r>
              <a:rPr lang="nl-BE" sz="3000" dirty="0"/>
              <a:t>Put </a:t>
            </a:r>
            <a:r>
              <a:rPr lang="nl-BE" sz="3000" dirty="0" err="1"/>
              <a:t>verbs</a:t>
            </a:r>
            <a:r>
              <a:rPr lang="nl-BE" sz="3000" dirty="0"/>
              <a:t> (</a:t>
            </a:r>
            <a:r>
              <a:rPr lang="nl-BE" sz="3000" i="1" dirty="0" err="1"/>
              <a:t>ponerse</a:t>
            </a:r>
            <a:r>
              <a:rPr lang="nl-BE" sz="3000" i="1" dirty="0"/>
              <a:t>, </a:t>
            </a:r>
            <a:r>
              <a:rPr lang="nl-BE" sz="3000" i="1" dirty="0" err="1"/>
              <a:t>meterse</a:t>
            </a:r>
            <a:r>
              <a:rPr lang="nl-BE" sz="3000" dirty="0"/>
              <a:t>), change of state </a:t>
            </a:r>
            <a:r>
              <a:rPr lang="nl-BE" sz="3000" dirty="0" err="1"/>
              <a:t>verbs</a:t>
            </a:r>
            <a:r>
              <a:rPr lang="nl-BE" sz="3000" dirty="0"/>
              <a:t> (</a:t>
            </a:r>
            <a:r>
              <a:rPr lang="nl-BE" sz="3000" i="1" dirty="0"/>
              <a:t>romper</a:t>
            </a:r>
            <a:r>
              <a:rPr lang="nl-BE" sz="3000" dirty="0"/>
              <a:t>), motion </a:t>
            </a:r>
            <a:r>
              <a:rPr lang="nl-BE" sz="3000" dirty="0" err="1"/>
              <a:t>verbs</a:t>
            </a:r>
            <a:r>
              <a:rPr lang="nl-BE" sz="3000" dirty="0"/>
              <a:t> (</a:t>
            </a:r>
            <a:r>
              <a:rPr lang="nl-BE" sz="3000" i="1" dirty="0" err="1"/>
              <a:t>echar</a:t>
            </a:r>
            <a:r>
              <a:rPr lang="nl-BE" sz="3000" dirty="0"/>
              <a:t>), … </a:t>
            </a: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i="1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536399" lvl="0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2. Research </a:t>
            </a:r>
            <a:r>
              <a:rPr lang="nl-BE" cap="small" dirty="0" err="1"/>
              <a:t>questions</a:t>
            </a:r>
            <a:r>
              <a:rPr lang="nl-BE" cap="small" dirty="0"/>
              <a:t> 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5" y="1194363"/>
            <a:ext cx="15699600" cy="6922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  <a:p>
            <a:pPr marL="536399" lvl="0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Char char="̶"/>
            </a:pPr>
            <a:r>
              <a:rPr lang="nl-BE" sz="4440" dirty="0"/>
              <a:t> </a:t>
            </a:r>
            <a:r>
              <a:rPr lang="nl-BE" sz="4440" dirty="0" err="1"/>
              <a:t>Properties</a:t>
            </a:r>
            <a:r>
              <a:rPr lang="nl-BE" sz="4440" dirty="0"/>
              <a:t> of </a:t>
            </a:r>
            <a:r>
              <a:rPr lang="nl-BE" sz="4440" dirty="0" err="1"/>
              <a:t>the</a:t>
            </a:r>
            <a:r>
              <a:rPr lang="nl-BE" sz="4440" dirty="0"/>
              <a:t> </a:t>
            </a:r>
            <a:r>
              <a:rPr lang="nl-BE" sz="4440" dirty="0" err="1"/>
              <a:t>inchoative</a:t>
            </a:r>
            <a:r>
              <a:rPr lang="nl-BE" sz="4440" dirty="0"/>
              <a:t> </a:t>
            </a:r>
            <a:r>
              <a:rPr lang="nl-BE" sz="4440" dirty="0" err="1"/>
              <a:t>construction</a:t>
            </a:r>
            <a:endParaRPr sz="4440" dirty="0"/>
          </a:p>
          <a:p>
            <a:pPr marL="1170000" lvl="1" indent="-3966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̶"/>
            </a:pPr>
            <a:r>
              <a:rPr lang="nl-BE" sz="3600" dirty="0"/>
              <a:t> </a:t>
            </a:r>
            <a:r>
              <a:rPr lang="nl-BE" sz="3600" dirty="0" err="1"/>
              <a:t>Auxiliaries</a:t>
            </a:r>
            <a:r>
              <a:rPr lang="nl-BE" sz="3600" dirty="0"/>
              <a:t>?</a:t>
            </a:r>
            <a:endParaRPr sz="3600" dirty="0"/>
          </a:p>
          <a:p>
            <a:pPr marL="1170000" lvl="1" indent="-3966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̶"/>
            </a:pPr>
            <a:r>
              <a:rPr lang="nl-BE" sz="3600" dirty="0"/>
              <a:t> </a:t>
            </a:r>
            <a:r>
              <a:rPr lang="nl-BE" sz="3600" dirty="0" err="1"/>
              <a:t>Semantic</a:t>
            </a:r>
            <a:r>
              <a:rPr lang="nl-BE" sz="3600" dirty="0"/>
              <a:t> </a:t>
            </a:r>
            <a:r>
              <a:rPr lang="nl-BE" sz="3600" dirty="0" err="1"/>
              <a:t>differences</a:t>
            </a:r>
            <a:r>
              <a:rPr lang="nl-BE" sz="3600" dirty="0"/>
              <a:t> and </a:t>
            </a:r>
            <a:r>
              <a:rPr lang="nl-BE" sz="3600" dirty="0" err="1"/>
              <a:t>correspondences</a:t>
            </a:r>
            <a:r>
              <a:rPr lang="nl-BE" sz="3600" dirty="0"/>
              <a:t> </a:t>
            </a:r>
            <a:r>
              <a:rPr lang="nl-BE" sz="3600" dirty="0" err="1"/>
              <a:t>between</a:t>
            </a:r>
            <a:r>
              <a:rPr lang="nl-BE" sz="3600" dirty="0"/>
              <a:t> </a:t>
            </a:r>
            <a:r>
              <a:rPr lang="nl-BE" sz="3600" dirty="0" err="1"/>
              <a:t>the</a:t>
            </a:r>
            <a:r>
              <a:rPr lang="nl-BE" sz="3600" dirty="0"/>
              <a:t> different                           subconstructions (i.e. </a:t>
            </a:r>
            <a:r>
              <a:rPr lang="nl-BE" sz="3600" dirty="0" err="1"/>
              <a:t>the</a:t>
            </a:r>
            <a:r>
              <a:rPr lang="nl-BE" sz="3600" dirty="0"/>
              <a:t> question of </a:t>
            </a:r>
            <a:r>
              <a:rPr lang="nl-BE" sz="3600" dirty="0" err="1"/>
              <a:t>near-synonymy</a:t>
            </a:r>
            <a:r>
              <a:rPr lang="nl-BE" sz="3600" dirty="0"/>
              <a:t>)?</a:t>
            </a:r>
            <a:endParaRPr sz="3600" dirty="0"/>
          </a:p>
          <a:p>
            <a:pPr marL="1170000" lvl="1" indent="-3966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̶"/>
            </a:pPr>
            <a:r>
              <a:rPr lang="nl-BE" sz="3600" dirty="0"/>
              <a:t> </a:t>
            </a:r>
            <a:r>
              <a:rPr lang="nl-BE" sz="3600" dirty="0" err="1"/>
              <a:t>Which</a:t>
            </a:r>
            <a:r>
              <a:rPr lang="nl-BE" sz="3600" dirty="0"/>
              <a:t> </a:t>
            </a:r>
            <a:r>
              <a:rPr lang="nl-BE" sz="3600" dirty="0" err="1"/>
              <a:t>semantic</a:t>
            </a:r>
            <a:r>
              <a:rPr lang="nl-BE" sz="3600" dirty="0"/>
              <a:t> classes </a:t>
            </a:r>
            <a:r>
              <a:rPr lang="nl-BE" sz="3600" dirty="0" err="1"/>
              <a:t>allowed</a:t>
            </a:r>
            <a:r>
              <a:rPr lang="nl-BE" sz="3600" dirty="0"/>
              <a:t> in INF-slot?</a:t>
            </a:r>
            <a:endParaRPr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  <a:p>
            <a:pPr marL="536399" lvl="0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Char char="̶"/>
            </a:pPr>
            <a:r>
              <a:rPr lang="nl-BE" sz="4440" dirty="0"/>
              <a:t> </a:t>
            </a:r>
            <a:r>
              <a:rPr lang="nl-BE" sz="4440" dirty="0" err="1"/>
              <a:t>Diachronic</a:t>
            </a:r>
            <a:r>
              <a:rPr lang="nl-BE" sz="4440" dirty="0"/>
              <a:t> part</a:t>
            </a:r>
            <a:endParaRPr dirty="0"/>
          </a:p>
          <a:p>
            <a:pPr marL="1170000" lvl="1" indent="-3966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̶"/>
            </a:pPr>
            <a:endParaRPr sz="4440" dirty="0"/>
          </a:p>
          <a:p>
            <a:pPr marL="536399" lvl="0" indent="-44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Char char="̶"/>
            </a:pPr>
            <a:r>
              <a:rPr lang="nl-BE" sz="4440" dirty="0"/>
              <a:t> Is </a:t>
            </a:r>
            <a:r>
              <a:rPr lang="nl-BE" sz="4440" dirty="0" err="1"/>
              <a:t>the</a:t>
            </a:r>
            <a:r>
              <a:rPr lang="nl-BE" sz="4440" dirty="0"/>
              <a:t> </a:t>
            </a:r>
            <a:r>
              <a:rPr lang="nl-BE" sz="4440" dirty="0" err="1"/>
              <a:t>construction</a:t>
            </a:r>
            <a:r>
              <a:rPr lang="nl-BE" sz="4440" dirty="0"/>
              <a:t> </a:t>
            </a:r>
            <a:r>
              <a:rPr lang="nl-BE" sz="4440" dirty="0" err="1"/>
              <a:t>productive</a:t>
            </a:r>
            <a:r>
              <a:rPr lang="nl-BE" sz="4440" dirty="0"/>
              <a:t>? </a:t>
            </a:r>
            <a:r>
              <a:rPr lang="nl-BE" sz="4440" dirty="0" err="1"/>
              <a:t>And</a:t>
            </a:r>
            <a:r>
              <a:rPr lang="nl-BE" sz="4440" dirty="0"/>
              <a:t> </a:t>
            </a:r>
            <a:r>
              <a:rPr lang="nl-BE" sz="4440" dirty="0" err="1"/>
              <a:t>how</a:t>
            </a:r>
            <a:r>
              <a:rPr lang="nl-BE" sz="4440" dirty="0"/>
              <a:t> </a:t>
            </a:r>
            <a:r>
              <a:rPr lang="nl-BE" sz="4440" dirty="0" err="1"/>
              <a:t>productive</a:t>
            </a:r>
            <a:r>
              <a:rPr lang="nl-BE" sz="4440" dirty="0"/>
              <a:t>?</a:t>
            </a:r>
            <a:endParaRPr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None/>
            </a:pPr>
            <a:endParaRPr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3. </a:t>
            </a:r>
            <a:r>
              <a:rPr lang="nl-BE" cap="small" dirty="0" err="1"/>
              <a:t>Methodology</a:t>
            </a:r>
            <a:r>
              <a:rPr lang="nl-BE" cap="small" dirty="0"/>
              <a:t> (1)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600" cy="793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Research Question: How </a:t>
            </a:r>
            <a:r>
              <a:rPr lang="nl-BE" sz="4440" dirty="0" err="1"/>
              <a:t>productive</a:t>
            </a:r>
            <a:r>
              <a:rPr lang="nl-BE" sz="4440" dirty="0"/>
              <a:t> is </a:t>
            </a:r>
            <a:r>
              <a:rPr lang="nl-BE" sz="4440" dirty="0" err="1"/>
              <a:t>the</a:t>
            </a:r>
            <a:r>
              <a:rPr lang="nl-BE" sz="4440" dirty="0"/>
              <a:t> </a:t>
            </a:r>
            <a:r>
              <a:rPr lang="nl-BE" sz="4440" dirty="0" err="1"/>
              <a:t>auxiliary</a:t>
            </a:r>
            <a:r>
              <a:rPr lang="nl-BE" sz="4440" dirty="0"/>
              <a:t> slot?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Point of </a:t>
            </a:r>
            <a:r>
              <a:rPr lang="nl-BE" sz="4440" dirty="0" err="1"/>
              <a:t>departure</a:t>
            </a:r>
            <a:r>
              <a:rPr lang="nl-BE" sz="4440" dirty="0"/>
              <a:t>: 10 ‘</a:t>
            </a:r>
            <a:r>
              <a:rPr lang="nl-BE" sz="4440" dirty="0" err="1"/>
              <a:t>established</a:t>
            </a:r>
            <a:r>
              <a:rPr lang="nl-BE" sz="4440" dirty="0"/>
              <a:t>’ </a:t>
            </a:r>
            <a:r>
              <a:rPr lang="nl-BE" sz="4440" dirty="0" err="1"/>
              <a:t>inchoative</a:t>
            </a:r>
            <a:r>
              <a:rPr lang="nl-BE" sz="4440" dirty="0"/>
              <a:t> </a:t>
            </a:r>
            <a:r>
              <a:rPr lang="nl-BE" sz="4440" dirty="0" err="1"/>
              <a:t>auxiliaries</a:t>
            </a: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000" dirty="0"/>
              <a:t>(</a:t>
            </a:r>
            <a:r>
              <a:rPr lang="nl-BE" sz="4000" i="1" dirty="0" err="1"/>
              <a:t>arrancar</a:t>
            </a:r>
            <a:r>
              <a:rPr lang="nl-BE" sz="4000" i="1" dirty="0"/>
              <a:t>, </a:t>
            </a:r>
            <a:r>
              <a:rPr lang="nl-BE" sz="4000" i="1" dirty="0" err="1"/>
              <a:t>comenzar</a:t>
            </a:r>
            <a:r>
              <a:rPr lang="nl-BE" sz="4000" i="1" dirty="0"/>
              <a:t>, </a:t>
            </a:r>
            <a:r>
              <a:rPr lang="nl-BE" sz="4000" i="1" dirty="0" err="1"/>
              <a:t>echar</a:t>
            </a:r>
            <a:r>
              <a:rPr lang="nl-BE" sz="4000" i="1" dirty="0"/>
              <a:t>, </a:t>
            </a:r>
            <a:r>
              <a:rPr lang="nl-BE" sz="4000" i="1" dirty="0" err="1"/>
              <a:t>empezar</a:t>
            </a:r>
            <a:r>
              <a:rPr lang="nl-BE" sz="4000" i="1" dirty="0"/>
              <a:t>, </a:t>
            </a:r>
            <a:r>
              <a:rPr lang="nl-BE" sz="4000" i="1" dirty="0" err="1"/>
              <a:t>explotar</a:t>
            </a:r>
            <a:r>
              <a:rPr lang="nl-BE" sz="4000" i="1" dirty="0"/>
              <a:t>, </a:t>
            </a:r>
            <a:r>
              <a:rPr lang="nl-BE" sz="4000" i="1" dirty="0" err="1"/>
              <a:t>liar</a:t>
            </a:r>
            <a:r>
              <a:rPr lang="nl-BE" sz="4000" i="1" dirty="0"/>
              <a:t>, meter, </a:t>
            </a:r>
            <a:r>
              <a:rPr lang="nl-BE" sz="4000" i="1" dirty="0" err="1"/>
              <a:t>poner</a:t>
            </a:r>
            <a:r>
              <a:rPr lang="nl-BE" sz="4000" i="1" dirty="0"/>
              <a:t>, romper, </a:t>
            </a:r>
            <a:r>
              <a:rPr lang="nl-BE" sz="4000" i="1" dirty="0" err="1"/>
              <a:t>soltar</a:t>
            </a:r>
            <a:r>
              <a:rPr lang="nl-BE" sz="4000" dirty="0"/>
              <a:t>)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Exhaustive</a:t>
            </a:r>
            <a:r>
              <a:rPr lang="nl-BE" sz="4440" dirty="0"/>
              <a:t> </a:t>
            </a:r>
            <a:r>
              <a:rPr lang="nl-BE" sz="4440" dirty="0" err="1"/>
              <a:t>near-synonymy</a:t>
            </a:r>
            <a:r>
              <a:rPr lang="nl-BE" sz="4440" dirty="0"/>
              <a:t> </a:t>
            </a:r>
            <a:r>
              <a:rPr lang="nl-BE" sz="4440" dirty="0" err="1"/>
              <a:t>study</a:t>
            </a:r>
            <a:r>
              <a:rPr lang="nl-BE" sz="4440" dirty="0"/>
              <a:t> in Sketchengine</a:t>
            </a:r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000" dirty="0"/>
              <a:t>(</a:t>
            </a:r>
            <a:r>
              <a:rPr lang="nl-BE" sz="4000" dirty="0" err="1"/>
              <a:t>based</a:t>
            </a:r>
            <a:r>
              <a:rPr lang="nl-BE" sz="4000" dirty="0"/>
              <a:t> on 3 </a:t>
            </a:r>
            <a:r>
              <a:rPr lang="nl-BE" sz="4000" dirty="0" err="1"/>
              <a:t>dictionaries</a:t>
            </a:r>
            <a:r>
              <a:rPr lang="nl-BE" sz="4000" dirty="0"/>
              <a:t> : RAE, Thesaurus and Van Dale)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Result</a:t>
            </a:r>
            <a:r>
              <a:rPr lang="nl-BE" sz="4440" dirty="0"/>
              <a:t>: 15 new </a:t>
            </a:r>
            <a:r>
              <a:rPr lang="nl-BE" sz="4440" dirty="0" err="1"/>
              <a:t>auxiliaries</a:t>
            </a:r>
            <a:r>
              <a:rPr lang="nl-BE" sz="4440" dirty="0"/>
              <a:t>, 25 in </a:t>
            </a:r>
            <a:r>
              <a:rPr lang="nl-BE" sz="4440" dirty="0" err="1"/>
              <a:t>total</a:t>
            </a:r>
            <a:endParaRPr lang="nl-BE"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406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3. </a:t>
            </a:r>
            <a:r>
              <a:rPr lang="nl-BE" cap="small" dirty="0" err="1"/>
              <a:t>Methodology</a:t>
            </a:r>
            <a:r>
              <a:rPr lang="nl-BE" cap="small" dirty="0"/>
              <a:t> (2)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600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Empirical</a:t>
            </a:r>
            <a:r>
              <a:rPr lang="nl-BE" sz="4440" dirty="0"/>
              <a:t> </a:t>
            </a:r>
            <a:r>
              <a:rPr lang="nl-BE" sz="4440" dirty="0" err="1"/>
              <a:t>study</a:t>
            </a:r>
            <a:r>
              <a:rPr lang="nl-BE" sz="4440" dirty="0"/>
              <a:t> of </a:t>
            </a:r>
            <a:r>
              <a:rPr lang="nl-BE" sz="4440" dirty="0" err="1"/>
              <a:t>contemporary</a:t>
            </a:r>
            <a:r>
              <a:rPr lang="nl-BE" sz="4440" dirty="0"/>
              <a:t> </a:t>
            </a:r>
            <a:r>
              <a:rPr lang="nl-BE" sz="4440" dirty="0" err="1"/>
              <a:t>peninsular</a:t>
            </a:r>
            <a:r>
              <a:rPr lang="nl-BE" sz="4440" dirty="0"/>
              <a:t> Spanish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Corpus: Sketchengine (EsTenTen18)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4440" dirty="0" err="1"/>
              <a:t>PoS-tagged</a:t>
            </a:r>
            <a:endParaRPr lang="nl-BE" sz="4440" dirty="0"/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4440" dirty="0"/>
              <a:t>High Token </a:t>
            </a:r>
            <a:r>
              <a:rPr lang="nl-BE" sz="4440" dirty="0" err="1"/>
              <a:t>Frequency</a:t>
            </a:r>
            <a:r>
              <a:rPr lang="nl-BE" sz="4440" dirty="0"/>
              <a:t> (20 </a:t>
            </a:r>
            <a:r>
              <a:rPr lang="nl-BE" sz="4440" dirty="0" err="1"/>
              <a:t>billion</a:t>
            </a:r>
            <a:r>
              <a:rPr lang="nl-BE" sz="4440" dirty="0"/>
              <a:t> </a:t>
            </a:r>
            <a:r>
              <a:rPr lang="nl-BE" sz="4440" dirty="0" err="1"/>
              <a:t>words</a:t>
            </a:r>
            <a:r>
              <a:rPr lang="nl-BE" sz="4440" dirty="0"/>
              <a:t>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4440" dirty="0"/>
              <a:t>Web Data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Data Retrieval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440" dirty="0"/>
              <a:t>    1. Download </a:t>
            </a:r>
            <a:r>
              <a:rPr lang="nl-BE" sz="4440" dirty="0" err="1"/>
              <a:t>randomized</a:t>
            </a:r>
            <a:r>
              <a:rPr lang="nl-BE" sz="4440" dirty="0"/>
              <a:t> sample of 10.000 tokens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440" dirty="0"/>
              <a:t>    2. Cleaning (and </a:t>
            </a:r>
            <a:r>
              <a:rPr lang="nl-BE" sz="4440" dirty="0" err="1"/>
              <a:t>annotating</a:t>
            </a:r>
            <a:r>
              <a:rPr lang="nl-BE" sz="4440" dirty="0"/>
              <a:t>) up </a:t>
            </a:r>
            <a:r>
              <a:rPr lang="nl-BE" sz="4440" dirty="0" err="1"/>
              <a:t>to</a:t>
            </a:r>
            <a:r>
              <a:rPr lang="nl-BE" sz="4440" dirty="0"/>
              <a:t> 500 </a:t>
            </a:r>
            <a:r>
              <a:rPr lang="nl-BE" sz="4440" dirty="0" err="1"/>
              <a:t>true</a:t>
            </a:r>
            <a:r>
              <a:rPr lang="nl-BE" sz="4440" dirty="0"/>
              <a:t> </a:t>
            </a:r>
            <a:r>
              <a:rPr lang="nl-BE" sz="4440" dirty="0" err="1"/>
              <a:t>positives</a:t>
            </a:r>
            <a:endParaRPr lang="nl-BE" sz="444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4440" dirty="0"/>
              <a:t>    3. </a:t>
            </a:r>
            <a:r>
              <a:rPr lang="nl-BE" sz="4440" dirty="0" err="1"/>
              <a:t>Merging</a:t>
            </a:r>
            <a:r>
              <a:rPr lang="nl-BE" sz="4440" dirty="0"/>
              <a:t> in R</a:t>
            </a:r>
          </a:p>
          <a:p>
            <a:pPr marL="1282740" lvl="0" indent="-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AutoNum type="arabicPeriod" startAt="3"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444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444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0436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rgbClr val="000000"/>
      </a:dk1>
      <a:lt1>
        <a:srgbClr val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1664</Words>
  <Application>Microsoft Office PowerPoint</Application>
  <PresentationFormat>Aangepast</PresentationFormat>
  <Paragraphs>316</Paragraphs>
  <Slides>36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9" baseType="lpstr">
      <vt:lpstr>Arial</vt:lpstr>
      <vt:lpstr>Calibri</vt:lpstr>
      <vt:lpstr>Kantoorthema</vt:lpstr>
      <vt:lpstr>“25 ways to start an event in Spanish”</vt:lpstr>
      <vt:lpstr>PowerPoint-presentatie</vt:lpstr>
      <vt:lpstr>Productivity (BarĐdal 2008)  </vt:lpstr>
      <vt:lpstr>Productivity (BarĐdal 2008)  </vt:lpstr>
      <vt:lpstr>PowerPoint-presentatie</vt:lpstr>
      <vt:lpstr>1. The inchoative construction in Spanish</vt:lpstr>
      <vt:lpstr>2. Research questions </vt:lpstr>
      <vt:lpstr>3. Methodology (1)</vt:lpstr>
      <vt:lpstr>3. Methodology (2)</vt:lpstr>
      <vt:lpstr>PowerPoint-presentatie</vt:lpstr>
      <vt:lpstr>4. Cleaning Process</vt:lpstr>
      <vt:lpstr>Cleaning process (1)</vt:lpstr>
      <vt:lpstr>Cleaning process (2)</vt:lpstr>
      <vt:lpstr>Cleaning process (3)</vt:lpstr>
      <vt:lpstr>PowerPoint-presentatie</vt:lpstr>
      <vt:lpstr>5. data exploration (1)</vt:lpstr>
      <vt:lpstr>5. data exploration (2)</vt:lpstr>
      <vt:lpstr>5. data exploration (3)</vt:lpstr>
      <vt:lpstr>5. data exploration (4)</vt:lpstr>
      <vt:lpstr>5. data exploration (5)</vt:lpstr>
      <vt:lpstr>5. data exploration (6)</vt:lpstr>
      <vt:lpstr>5. Hapaxes: Micro VS Macro - level</vt:lpstr>
      <vt:lpstr>What about the productivity of the fillers? (1)</vt:lpstr>
      <vt:lpstr>What about the productivity of the fillers? (2)</vt:lpstr>
      <vt:lpstr>What about the productivity of the fillers? (3)</vt:lpstr>
      <vt:lpstr>PowerPoint-presentatie</vt:lpstr>
      <vt:lpstr>6. Hierarchical Cluster Analysis (1)</vt:lpstr>
      <vt:lpstr>6. Hierarchical Cluster Analysis (2)</vt:lpstr>
      <vt:lpstr>6. Hierarchical Cluster Analysis (3)</vt:lpstr>
      <vt:lpstr>6. Hierarchical Cluster Analysis (4)</vt:lpstr>
      <vt:lpstr>Clustering based on lexical categories</vt:lpstr>
      <vt:lpstr>6. Hierarchical Cluster Analysis (5)</vt:lpstr>
      <vt:lpstr>6. Hierarchical Cluster Analysis (6)</vt:lpstr>
      <vt:lpstr>PowerPoint-presentatie</vt:lpstr>
      <vt:lpstr>7. In the near future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across Languages and Constructions</dc:title>
  <dc:creator>Margot Van den Heede</dc:creator>
  <cp:lastModifiedBy>Sven Van Hulle</cp:lastModifiedBy>
  <cp:revision>2</cp:revision>
  <dcterms:created xsi:type="dcterms:W3CDTF">2019-12-03T08:28:30Z</dcterms:created>
  <dcterms:modified xsi:type="dcterms:W3CDTF">2021-07-15T13:10:24Z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i4>20</vt:i4>
  </property>
  <property fmtid="{D5CDD505-2E9C-101B-9397-08002B2CF9AE}" pid="6" name="ContentTypeId">
    <vt:lpwstr>0x010100C52A870299ED2D41A53AD7795C68E971</vt:lpwstr>
  </property>
</Properties>
</file>